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9" r:id="rId4"/>
    <p:sldId id="303" r:id="rId5"/>
    <p:sldId id="305" r:id="rId6"/>
    <p:sldId id="302" r:id="rId7"/>
    <p:sldId id="307" r:id="rId8"/>
    <p:sldId id="260" r:id="rId9"/>
    <p:sldId id="311" r:id="rId10"/>
    <p:sldId id="310" r:id="rId11"/>
    <p:sldId id="261" r:id="rId12"/>
    <p:sldId id="312" r:id="rId13"/>
    <p:sldId id="313" r:id="rId14"/>
    <p:sldId id="314" r:id="rId15"/>
    <p:sldId id="315" r:id="rId16"/>
    <p:sldId id="316" r:id="rId17"/>
    <p:sldId id="317" r:id="rId18"/>
    <p:sldId id="319" r:id="rId19"/>
    <p:sldId id="320" r:id="rId20"/>
    <p:sldId id="321" r:id="rId21"/>
    <p:sldId id="322" r:id="rId22"/>
    <p:sldId id="323" r:id="rId23"/>
    <p:sldId id="335" r:id="rId24"/>
    <p:sldId id="324" r:id="rId25"/>
    <p:sldId id="326" r:id="rId26"/>
    <p:sldId id="325" r:id="rId27"/>
    <p:sldId id="327" r:id="rId28"/>
    <p:sldId id="269" r:id="rId29"/>
    <p:sldId id="270" r:id="rId30"/>
    <p:sldId id="271" r:id="rId31"/>
    <p:sldId id="337" r:id="rId32"/>
    <p:sldId id="330" r:id="rId33"/>
    <p:sldId id="329" r:id="rId34"/>
    <p:sldId id="328" r:id="rId35"/>
    <p:sldId id="331" r:id="rId36"/>
    <p:sldId id="332" r:id="rId37"/>
    <p:sldId id="333" r:id="rId38"/>
    <p:sldId id="334" r:id="rId39"/>
    <p:sldId id="336" r:id="rId40"/>
  </p:sldIdLst>
  <p:sldSz cx="18288000" cy="10287000"/>
  <p:notesSz cx="6858000" cy="9144000"/>
  <p:embeddedFontLst>
    <p:embeddedFont>
      <p:font typeface="Arial Black" panose="020B0A04020102020204" pitchFamily="34" charset="0"/>
      <p:bold r:id="rId42"/>
    </p:embeddedFont>
    <p:embeddedFont>
      <p:font typeface="Berlin Sans FB" panose="020E0602020502020306" pitchFamily="34" charset="0"/>
      <p:regular r:id="rId43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omfortaa" pitchFamily="2" charset="0"/>
      <p:regular r:id="rId49"/>
      <p:bold r:id="rId50"/>
    </p:embeddedFont>
    <p:embeddedFont>
      <p:font typeface="Exo" panose="020B0604020202020204" charset="0"/>
      <p:regular r:id="rId51"/>
    </p:embeddedFont>
    <p:embeddedFont>
      <p:font typeface="Franklin Gothic Book" panose="020B0503020102020204" pitchFamily="34" charset="0"/>
      <p:regular r:id="rId52"/>
      <p:italic r:id="rId53"/>
    </p:embeddedFont>
    <p:embeddedFont>
      <p:font typeface="Franklin Gothic Demi" panose="020B0703020102020204" pitchFamily="34" charset="0"/>
      <p:regular r:id="rId54"/>
      <p:italic r:id="rId55"/>
    </p:embeddedFont>
    <p:embeddedFont>
      <p:font typeface="Glacial Indifference" panose="020B0604020202020204" charset="0"/>
      <p:regular r:id="rId56"/>
    </p:embeddedFont>
    <p:embeddedFont>
      <p:font typeface="Glacial Indifference Bold" panose="020B0604020202020204" charset="0"/>
      <p:regular r:id="rId57"/>
    </p:embeddedFont>
    <p:embeddedFont>
      <p:font typeface="Lato Bold" panose="020B0604020202020204" charset="0"/>
      <p:regular r:id="rId58"/>
    </p:embeddedFont>
    <p:embeddedFont>
      <p:font typeface="Lato Bold Italics" panose="020B0604020202020204" charset="0"/>
      <p:regular r:id="rId59"/>
    </p:embeddedFont>
    <p:embeddedFont>
      <p:font typeface="Oswald Medium" pitchFamily="2" charset="0"/>
      <p:regular r:id="rId60"/>
    </p:embeddedFont>
    <p:embeddedFont>
      <p:font typeface="Playfair Display" panose="00000500000000000000" pitchFamily="2" charset="0"/>
      <p:regular r:id="rId61"/>
      <p:bold r:id="rId62"/>
      <p:italic r:id="rId63"/>
      <p:boldItalic r:id="rId64"/>
    </p:embeddedFont>
    <p:embeddedFont>
      <p:font typeface="Playfair Display Black" panose="00000A00000000000000" pitchFamily="2" charset="0"/>
      <p:regular r:id="rId65"/>
      <p:bold r:id="rId66"/>
      <p:boldItalic r:id="rId67"/>
    </p:embeddedFont>
    <p:embeddedFont>
      <p:font typeface="Playfair Display Bold" panose="00000800000000000000" pitchFamily="2" charset="0"/>
      <p:regular r:id="rId68"/>
      <p:bold r:id="rId69"/>
    </p:embeddedFont>
    <p:embeddedFont>
      <p:font typeface="Roboto" panose="02000000000000000000" pitchFamily="2" charset="0"/>
      <p:regular r:id="rId70"/>
      <p:italic r:id="rId71"/>
      <p:boldItalic r:id="rId72"/>
    </p:embeddedFont>
    <p:embeddedFont>
      <p:font typeface="Roboto Bold" panose="020B0604020202020204" charset="0"/>
      <p:regular r:id="rId73"/>
    </p:embeddedFont>
    <p:embeddedFont>
      <p:font typeface="Source Code Pro Light" panose="020B0409030403020204" pitchFamily="49" charset="0"/>
      <p:regular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3915F5F2-8F27-4DFD-8F52-BBD7D0061A55}">
          <p14:sldIdLst>
            <p14:sldId id="256"/>
            <p14:sldId id="257"/>
            <p14:sldId id="259"/>
            <p14:sldId id="303"/>
            <p14:sldId id="305"/>
            <p14:sldId id="302"/>
            <p14:sldId id="307"/>
            <p14:sldId id="260"/>
            <p14:sldId id="311"/>
            <p14:sldId id="310"/>
            <p14:sldId id="261"/>
            <p14:sldId id="312"/>
            <p14:sldId id="313"/>
            <p14:sldId id="314"/>
            <p14:sldId id="315"/>
            <p14:sldId id="316"/>
            <p14:sldId id="317"/>
            <p14:sldId id="319"/>
            <p14:sldId id="320"/>
            <p14:sldId id="321"/>
            <p14:sldId id="322"/>
            <p14:sldId id="323"/>
            <p14:sldId id="335"/>
            <p14:sldId id="324"/>
            <p14:sldId id="326"/>
            <p14:sldId id="325"/>
            <p14:sldId id="327"/>
            <p14:sldId id="269"/>
            <p14:sldId id="270"/>
            <p14:sldId id="271"/>
            <p14:sldId id="337"/>
            <p14:sldId id="330"/>
          </p14:sldIdLst>
        </p14:section>
        <p14:section name="Section sans titre" id="{4C2260D9-2D65-4E1C-8E05-AFAD3C20404D}">
          <p14:sldIdLst>
            <p14:sldId id="329"/>
            <p14:sldId id="328"/>
            <p14:sldId id="331"/>
            <p14:sldId id="332"/>
            <p14:sldId id="333"/>
            <p14:sldId id="334"/>
            <p14:sldId id="3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an ." initials="c." lastIdx="1" clrIdx="0">
    <p:extLst>
      <p:ext uri="{19B8F6BF-5375-455C-9EA6-DF929625EA0E}">
        <p15:presenceInfo xmlns:p15="http://schemas.microsoft.com/office/powerpoint/2012/main" userId="05ebc1705262c92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77" autoAdjust="0"/>
    <p:restoredTop sz="93981" autoAdjust="0"/>
  </p:normalViewPr>
  <p:slideViewPr>
    <p:cSldViewPr>
      <p:cViewPr>
        <p:scale>
          <a:sx n="33" d="100"/>
          <a:sy n="33" d="100"/>
        </p:scale>
        <p:origin x="24" y="480"/>
      </p:cViewPr>
      <p:guideLst>
        <p:guide orient="horz" pos="2184"/>
        <p:guide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font" Target="fonts/font22.fntdata"/><Relationship Id="rId68" Type="http://schemas.openxmlformats.org/officeDocument/2006/relationships/font" Target="fonts/font27.fntdata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3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font" Target="fonts/font25.fntdata"/><Relationship Id="rId74" Type="http://schemas.openxmlformats.org/officeDocument/2006/relationships/font" Target="fonts/font33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font" Target="fonts/font24.fntdata"/><Relationship Id="rId73" Type="http://schemas.openxmlformats.org/officeDocument/2006/relationships/font" Target="fonts/font32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69" Type="http://schemas.openxmlformats.org/officeDocument/2006/relationships/font" Target="fonts/font28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72" Type="http://schemas.openxmlformats.org/officeDocument/2006/relationships/font" Target="fonts/font3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font" Target="fonts/font26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70" Type="http://schemas.openxmlformats.org/officeDocument/2006/relationships/font" Target="fonts/font29.fntdata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E7E07-7E0D-4DED-9926-7C21DFA2A240}" type="datetimeFigureOut">
              <a:rPr lang="fr-FR" smtClean="0"/>
              <a:t>20/03/2023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2A672-A1C5-4056-97AC-459F0A3358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3210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2A672-A1C5-4056-97AC-459F0A3358A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9997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2A672-A1C5-4056-97AC-459F0A3358AD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4129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2A672-A1C5-4056-97AC-459F0A3358AD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3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2A672-A1C5-4056-97AC-459F0A3358AD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100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2A672-A1C5-4056-97AC-459F0A3358AD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9349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2A672-A1C5-4056-97AC-459F0A3358AD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6977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2A672-A1C5-4056-97AC-459F0A3358AD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1961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2A672-A1C5-4056-97AC-459F0A3358AD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663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2A672-A1C5-4056-97AC-459F0A3358AD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57819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2A672-A1C5-4056-97AC-459F0A3358AD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32748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2A672-A1C5-4056-97AC-459F0A3358AD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12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2A672-A1C5-4056-97AC-459F0A3358A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48361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2A672-A1C5-4056-97AC-459F0A3358AD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4596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2A672-A1C5-4056-97AC-459F0A3358AD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726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2A672-A1C5-4056-97AC-459F0A3358A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8026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2A672-A1C5-4056-97AC-459F0A3358A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246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2A672-A1C5-4056-97AC-459F0A3358A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8400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2A672-A1C5-4056-97AC-459F0A3358A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5750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2A672-A1C5-4056-97AC-459F0A3358A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852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2A672-A1C5-4056-97AC-459F0A3358A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6935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2A672-A1C5-4056-97AC-459F0A3358AD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7842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24.xml"/><Relationship Id="rId18" Type="http://schemas.openxmlformats.org/officeDocument/2006/relationships/slide" Target="slide30.xml"/><Relationship Id="rId3" Type="http://schemas.openxmlformats.org/officeDocument/2006/relationships/image" Target="../media/image41.png"/><Relationship Id="rId21" Type="http://schemas.openxmlformats.org/officeDocument/2006/relationships/image" Target="../media/image6.svg"/><Relationship Id="rId7" Type="http://schemas.openxmlformats.org/officeDocument/2006/relationships/slide" Target="slide8.xml"/><Relationship Id="rId12" Type="http://schemas.openxmlformats.org/officeDocument/2006/relationships/slide" Target="slide23.xml"/><Relationship Id="rId17" Type="http://schemas.openxmlformats.org/officeDocument/2006/relationships/slide" Target="slide29.xml"/><Relationship Id="rId2" Type="http://schemas.openxmlformats.org/officeDocument/2006/relationships/image" Target="../media/image40.png"/><Relationship Id="rId16" Type="http://schemas.openxmlformats.org/officeDocument/2006/relationships/slide" Target="slide28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slide" Target="slide12.xml"/><Relationship Id="rId5" Type="http://schemas.openxmlformats.org/officeDocument/2006/relationships/slide" Target="slide2.xml"/><Relationship Id="rId15" Type="http://schemas.openxmlformats.org/officeDocument/2006/relationships/slide" Target="slide27.xml"/><Relationship Id="rId10" Type="http://schemas.openxmlformats.org/officeDocument/2006/relationships/slide" Target="slide10.xml"/><Relationship Id="rId19" Type="http://schemas.openxmlformats.org/officeDocument/2006/relationships/slide" Target="slide31.xml"/><Relationship Id="rId4" Type="http://schemas.openxmlformats.org/officeDocument/2006/relationships/image" Target="../media/image3.png"/><Relationship Id="rId9" Type="http://schemas.openxmlformats.org/officeDocument/2006/relationships/slide" Target="slide9.xml"/><Relationship Id="rId14" Type="http://schemas.openxmlformats.org/officeDocument/2006/relationships/slide" Target="slide26.xml"/><Relationship Id="rId22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2.xml"/><Relationship Id="rId18" Type="http://schemas.openxmlformats.org/officeDocument/2006/relationships/slide" Target="slide28.xml"/><Relationship Id="rId3" Type="http://schemas.openxmlformats.org/officeDocument/2006/relationships/image" Target="../media/image3.png"/><Relationship Id="rId21" Type="http://schemas.openxmlformats.org/officeDocument/2006/relationships/slide" Target="slide31.xml"/><Relationship Id="rId7" Type="http://schemas.openxmlformats.org/officeDocument/2006/relationships/slide" Target="slide2.xml"/><Relationship Id="rId12" Type="http://schemas.openxmlformats.org/officeDocument/2006/relationships/slide" Target="slide10.xml"/><Relationship Id="rId17" Type="http://schemas.openxmlformats.org/officeDocument/2006/relationships/slide" Target="slide27.xml"/><Relationship Id="rId2" Type="http://schemas.openxmlformats.org/officeDocument/2006/relationships/image" Target="../media/image44.png"/><Relationship Id="rId16" Type="http://schemas.openxmlformats.org/officeDocument/2006/relationships/slide" Target="slide26.xml"/><Relationship Id="rId20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slide" Target="slide9.xml"/><Relationship Id="rId5" Type="http://schemas.openxmlformats.org/officeDocument/2006/relationships/image" Target="../media/image46.png"/><Relationship Id="rId15" Type="http://schemas.openxmlformats.org/officeDocument/2006/relationships/slide" Target="slide24.xml"/><Relationship Id="rId23" Type="http://schemas.openxmlformats.org/officeDocument/2006/relationships/image" Target="../media/image6.svg"/><Relationship Id="rId10" Type="http://schemas.openxmlformats.org/officeDocument/2006/relationships/slide" Target="slide7.xml"/><Relationship Id="rId19" Type="http://schemas.openxmlformats.org/officeDocument/2006/relationships/slide" Target="slide29.xml"/><Relationship Id="rId4" Type="http://schemas.openxmlformats.org/officeDocument/2006/relationships/image" Target="../media/image45.png"/><Relationship Id="rId9" Type="http://schemas.openxmlformats.org/officeDocument/2006/relationships/slide" Target="slide8.xml"/><Relationship Id="rId14" Type="http://schemas.openxmlformats.org/officeDocument/2006/relationships/slide" Target="slide23.xml"/><Relationship Id="rId2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26.xml"/><Relationship Id="rId18" Type="http://schemas.openxmlformats.org/officeDocument/2006/relationships/slide" Target="slide31.xml"/><Relationship Id="rId3" Type="http://schemas.openxmlformats.org/officeDocument/2006/relationships/image" Target="../media/image3.png"/><Relationship Id="rId7" Type="http://schemas.openxmlformats.org/officeDocument/2006/relationships/slide" Target="slide7.xml"/><Relationship Id="rId12" Type="http://schemas.openxmlformats.org/officeDocument/2006/relationships/slide" Target="slide24.xml"/><Relationship Id="rId17" Type="http://schemas.openxmlformats.org/officeDocument/2006/relationships/slide" Target="slide30.xml"/><Relationship Id="rId2" Type="http://schemas.openxmlformats.org/officeDocument/2006/relationships/image" Target="../media/image48.jpeg"/><Relationship Id="rId16" Type="http://schemas.openxmlformats.org/officeDocument/2006/relationships/slide" Target="slide29.xml"/><Relationship Id="rId20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slide" Target="slide23.xml"/><Relationship Id="rId5" Type="http://schemas.openxmlformats.org/officeDocument/2006/relationships/slide" Target="slide3.xml"/><Relationship Id="rId15" Type="http://schemas.openxmlformats.org/officeDocument/2006/relationships/slide" Target="slide28.xml"/><Relationship Id="rId10" Type="http://schemas.openxmlformats.org/officeDocument/2006/relationships/slide" Target="slide12.xml"/><Relationship Id="rId19" Type="http://schemas.openxmlformats.org/officeDocument/2006/relationships/image" Target="../media/image5.png"/><Relationship Id="rId4" Type="http://schemas.openxmlformats.org/officeDocument/2006/relationships/slide" Target="slide2.xml"/><Relationship Id="rId9" Type="http://schemas.openxmlformats.org/officeDocument/2006/relationships/slide" Target="slide10.xml"/><Relationship Id="rId14" Type="http://schemas.openxmlformats.org/officeDocument/2006/relationships/slide" Target="slide2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31.gif"/><Relationship Id="rId26" Type="http://schemas.openxmlformats.org/officeDocument/2006/relationships/slide" Target="slide23.xml"/><Relationship Id="rId3" Type="http://schemas.openxmlformats.org/officeDocument/2006/relationships/image" Target="../media/image3.png"/><Relationship Id="rId21" Type="http://schemas.openxmlformats.org/officeDocument/2006/relationships/slide" Target="slide8.xml"/><Relationship Id="rId34" Type="http://schemas.openxmlformats.org/officeDocument/2006/relationships/image" Target="../media/image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slide" Target="slide12.xml"/><Relationship Id="rId33" Type="http://schemas.openxmlformats.org/officeDocument/2006/relationships/slide" Target="slide31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1.png"/><Relationship Id="rId20" Type="http://schemas.openxmlformats.org/officeDocument/2006/relationships/slide" Target="slide3.xml"/><Relationship Id="rId29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slide" Target="slide10.xml"/><Relationship Id="rId32" Type="http://schemas.openxmlformats.org/officeDocument/2006/relationships/slide" Target="slide30.xml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slide" Target="slide9.xml"/><Relationship Id="rId28" Type="http://schemas.openxmlformats.org/officeDocument/2006/relationships/slide" Target="slide26.xml"/><Relationship Id="rId10" Type="http://schemas.openxmlformats.org/officeDocument/2006/relationships/image" Target="../media/image55.png"/><Relationship Id="rId19" Type="http://schemas.openxmlformats.org/officeDocument/2006/relationships/slide" Target="slide2.xml"/><Relationship Id="rId31" Type="http://schemas.openxmlformats.org/officeDocument/2006/relationships/slide" Target="slide29.xml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slide" Target="slide7.xml"/><Relationship Id="rId27" Type="http://schemas.openxmlformats.org/officeDocument/2006/relationships/slide" Target="slide24.xml"/><Relationship Id="rId30" Type="http://schemas.openxmlformats.org/officeDocument/2006/relationships/slide" Target="slide28.xml"/><Relationship Id="rId35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23.xml"/><Relationship Id="rId18" Type="http://schemas.openxmlformats.org/officeDocument/2006/relationships/slide" Target="slide29.xml"/><Relationship Id="rId3" Type="http://schemas.openxmlformats.org/officeDocument/2006/relationships/image" Target="../media/image3.png"/><Relationship Id="rId21" Type="http://schemas.openxmlformats.org/officeDocument/2006/relationships/image" Target="../media/image5.png"/><Relationship Id="rId7" Type="http://schemas.openxmlformats.org/officeDocument/2006/relationships/slide" Target="slide3.xml"/><Relationship Id="rId12" Type="http://schemas.openxmlformats.org/officeDocument/2006/relationships/slide" Target="slide12.xml"/><Relationship Id="rId17" Type="http://schemas.openxmlformats.org/officeDocument/2006/relationships/slide" Target="slide28.xml"/><Relationship Id="rId2" Type="http://schemas.openxmlformats.org/officeDocument/2006/relationships/notesSlide" Target="../notesSlides/notesSlide7.xml"/><Relationship Id="rId16" Type="http://schemas.openxmlformats.org/officeDocument/2006/relationships/slide" Target="slide27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slide" Target="slide10.xml"/><Relationship Id="rId5" Type="http://schemas.openxmlformats.org/officeDocument/2006/relationships/image" Target="../media/image64.png"/><Relationship Id="rId15" Type="http://schemas.openxmlformats.org/officeDocument/2006/relationships/slide" Target="slide26.xml"/><Relationship Id="rId10" Type="http://schemas.openxmlformats.org/officeDocument/2006/relationships/slide" Target="slide9.xml"/><Relationship Id="rId19" Type="http://schemas.openxmlformats.org/officeDocument/2006/relationships/slide" Target="slide30.xml"/><Relationship Id="rId4" Type="http://schemas.openxmlformats.org/officeDocument/2006/relationships/image" Target="../media/image63.png"/><Relationship Id="rId9" Type="http://schemas.openxmlformats.org/officeDocument/2006/relationships/slide" Target="slide7.xml"/><Relationship Id="rId14" Type="http://schemas.openxmlformats.org/officeDocument/2006/relationships/slide" Target="slide24.xml"/><Relationship Id="rId22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2.xml"/><Relationship Id="rId18" Type="http://schemas.openxmlformats.org/officeDocument/2006/relationships/slide" Target="slide28.xml"/><Relationship Id="rId3" Type="http://schemas.openxmlformats.org/officeDocument/2006/relationships/image" Target="../media/image3.png"/><Relationship Id="rId21" Type="http://schemas.openxmlformats.org/officeDocument/2006/relationships/slide" Target="slide31.xml"/><Relationship Id="rId7" Type="http://schemas.openxmlformats.org/officeDocument/2006/relationships/slide" Target="slide2.xml"/><Relationship Id="rId12" Type="http://schemas.openxmlformats.org/officeDocument/2006/relationships/slide" Target="slide10.xml"/><Relationship Id="rId17" Type="http://schemas.openxmlformats.org/officeDocument/2006/relationships/slide" Target="slide27.xml"/><Relationship Id="rId2" Type="http://schemas.openxmlformats.org/officeDocument/2006/relationships/notesSlide" Target="../notesSlides/notesSlide8.xml"/><Relationship Id="rId16" Type="http://schemas.openxmlformats.org/officeDocument/2006/relationships/slide" Target="slide26.xml"/><Relationship Id="rId20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slide" Target="slide9.xml"/><Relationship Id="rId5" Type="http://schemas.openxmlformats.org/officeDocument/2006/relationships/image" Target="../media/image66.png"/><Relationship Id="rId15" Type="http://schemas.openxmlformats.org/officeDocument/2006/relationships/slide" Target="slide24.xml"/><Relationship Id="rId23" Type="http://schemas.openxmlformats.org/officeDocument/2006/relationships/image" Target="../media/image6.svg"/><Relationship Id="rId10" Type="http://schemas.openxmlformats.org/officeDocument/2006/relationships/slide" Target="slide7.xml"/><Relationship Id="rId19" Type="http://schemas.openxmlformats.org/officeDocument/2006/relationships/slide" Target="slide29.xml"/><Relationship Id="rId4" Type="http://schemas.openxmlformats.org/officeDocument/2006/relationships/image" Target="../media/image65.png"/><Relationship Id="rId9" Type="http://schemas.openxmlformats.org/officeDocument/2006/relationships/slide" Target="slide8.xml"/><Relationship Id="rId14" Type="http://schemas.openxmlformats.org/officeDocument/2006/relationships/slide" Target="slide23.xml"/><Relationship Id="rId2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13" Type="http://schemas.openxmlformats.org/officeDocument/2006/relationships/image" Target="../media/image74.png"/><Relationship Id="rId18" Type="http://schemas.openxmlformats.org/officeDocument/2006/relationships/slide" Target="slide7.xml"/><Relationship Id="rId26" Type="http://schemas.openxmlformats.org/officeDocument/2006/relationships/slide" Target="slide28.xml"/><Relationship Id="rId3" Type="http://schemas.openxmlformats.org/officeDocument/2006/relationships/image" Target="../media/image3.png"/><Relationship Id="rId21" Type="http://schemas.openxmlformats.org/officeDocument/2006/relationships/slide" Target="slide12.xml"/><Relationship Id="rId7" Type="http://schemas.openxmlformats.org/officeDocument/2006/relationships/slide" Target="slide33.xml"/><Relationship Id="rId12" Type="http://schemas.openxmlformats.org/officeDocument/2006/relationships/image" Target="../media/image18.svg"/><Relationship Id="rId17" Type="http://schemas.openxmlformats.org/officeDocument/2006/relationships/slide" Target="slide8.xml"/><Relationship Id="rId25" Type="http://schemas.openxmlformats.org/officeDocument/2006/relationships/slide" Target="slide27.xml"/><Relationship Id="rId2" Type="http://schemas.openxmlformats.org/officeDocument/2006/relationships/notesSlide" Target="../notesSlides/notesSlide9.xml"/><Relationship Id="rId16" Type="http://schemas.openxmlformats.org/officeDocument/2006/relationships/slide" Target="slide3.xml"/><Relationship Id="rId20" Type="http://schemas.openxmlformats.org/officeDocument/2006/relationships/slide" Target="slide10.xml"/><Relationship Id="rId29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17.png"/><Relationship Id="rId24" Type="http://schemas.openxmlformats.org/officeDocument/2006/relationships/slide" Target="slide26.xml"/><Relationship Id="rId5" Type="http://schemas.openxmlformats.org/officeDocument/2006/relationships/image" Target="../media/image69.png"/><Relationship Id="rId15" Type="http://schemas.openxmlformats.org/officeDocument/2006/relationships/slide" Target="slide2.xml"/><Relationship Id="rId23" Type="http://schemas.openxmlformats.org/officeDocument/2006/relationships/slide" Target="slide24.xml"/><Relationship Id="rId28" Type="http://schemas.openxmlformats.org/officeDocument/2006/relationships/slide" Target="slide30.xml"/><Relationship Id="rId10" Type="http://schemas.openxmlformats.org/officeDocument/2006/relationships/image" Target="../media/image73.svg"/><Relationship Id="rId19" Type="http://schemas.openxmlformats.org/officeDocument/2006/relationships/slide" Target="slide9.xml"/><Relationship Id="rId31" Type="http://schemas.openxmlformats.org/officeDocument/2006/relationships/image" Target="../media/image6.svg"/><Relationship Id="rId4" Type="http://schemas.openxmlformats.org/officeDocument/2006/relationships/image" Target="../media/image68.png"/><Relationship Id="rId9" Type="http://schemas.openxmlformats.org/officeDocument/2006/relationships/image" Target="../media/image72.png"/><Relationship Id="rId14" Type="http://schemas.openxmlformats.org/officeDocument/2006/relationships/image" Target="../media/image75.svg"/><Relationship Id="rId22" Type="http://schemas.openxmlformats.org/officeDocument/2006/relationships/slide" Target="slide23.xml"/><Relationship Id="rId27" Type="http://schemas.openxmlformats.org/officeDocument/2006/relationships/slide" Target="slide29.xml"/><Relationship Id="rId30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slide" Target="slide7.xml"/><Relationship Id="rId18" Type="http://schemas.openxmlformats.org/officeDocument/2006/relationships/slide" Target="slide24.xml"/><Relationship Id="rId26" Type="http://schemas.openxmlformats.org/officeDocument/2006/relationships/image" Target="../media/image6.svg"/><Relationship Id="rId3" Type="http://schemas.openxmlformats.org/officeDocument/2006/relationships/image" Target="../media/image3.png"/><Relationship Id="rId21" Type="http://schemas.openxmlformats.org/officeDocument/2006/relationships/slide" Target="slide28.xml"/><Relationship Id="rId7" Type="http://schemas.openxmlformats.org/officeDocument/2006/relationships/image" Target="../media/image75.svg"/><Relationship Id="rId12" Type="http://schemas.openxmlformats.org/officeDocument/2006/relationships/slide" Target="slide8.xml"/><Relationship Id="rId17" Type="http://schemas.openxmlformats.org/officeDocument/2006/relationships/slide" Target="slide23.xml"/><Relationship Id="rId25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6" Type="http://schemas.openxmlformats.org/officeDocument/2006/relationships/slide" Target="slide12.xml"/><Relationship Id="rId20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slide" Target="slide3.xml"/><Relationship Id="rId24" Type="http://schemas.openxmlformats.org/officeDocument/2006/relationships/slide" Target="slide31.xml"/><Relationship Id="rId5" Type="http://schemas.openxmlformats.org/officeDocument/2006/relationships/image" Target="../media/image76.png"/><Relationship Id="rId15" Type="http://schemas.openxmlformats.org/officeDocument/2006/relationships/slide" Target="slide10.xml"/><Relationship Id="rId23" Type="http://schemas.openxmlformats.org/officeDocument/2006/relationships/slide" Target="slide30.xml"/><Relationship Id="rId10" Type="http://schemas.openxmlformats.org/officeDocument/2006/relationships/slide" Target="slide2.xml"/><Relationship Id="rId19" Type="http://schemas.openxmlformats.org/officeDocument/2006/relationships/slide" Target="slide26.xml"/><Relationship Id="rId4" Type="http://schemas.openxmlformats.org/officeDocument/2006/relationships/slide" Target="slide34.xml"/><Relationship Id="rId9" Type="http://schemas.openxmlformats.org/officeDocument/2006/relationships/image" Target="../media/image73.svg"/><Relationship Id="rId14" Type="http://schemas.openxmlformats.org/officeDocument/2006/relationships/slide" Target="slide9.xml"/><Relationship Id="rId22" Type="http://schemas.openxmlformats.org/officeDocument/2006/relationships/slide" Target="slide2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2.xml"/><Relationship Id="rId18" Type="http://schemas.openxmlformats.org/officeDocument/2006/relationships/slide" Target="slide28.xml"/><Relationship Id="rId3" Type="http://schemas.openxmlformats.org/officeDocument/2006/relationships/image" Target="../media/image77.png"/><Relationship Id="rId21" Type="http://schemas.openxmlformats.org/officeDocument/2006/relationships/slide" Target="slide31.xml"/><Relationship Id="rId7" Type="http://schemas.openxmlformats.org/officeDocument/2006/relationships/slide" Target="slide2.xml"/><Relationship Id="rId12" Type="http://schemas.openxmlformats.org/officeDocument/2006/relationships/slide" Target="slide10.xml"/><Relationship Id="rId17" Type="http://schemas.openxmlformats.org/officeDocument/2006/relationships/slide" Target="slide27.xml"/><Relationship Id="rId2" Type="http://schemas.openxmlformats.org/officeDocument/2006/relationships/notesSlide" Target="../notesSlides/notesSlide11.xml"/><Relationship Id="rId16" Type="http://schemas.openxmlformats.org/officeDocument/2006/relationships/slide" Target="slide26.xml"/><Relationship Id="rId20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slide" Target="slide9.xml"/><Relationship Id="rId5" Type="http://schemas.openxmlformats.org/officeDocument/2006/relationships/image" Target="../media/image79.png"/><Relationship Id="rId15" Type="http://schemas.openxmlformats.org/officeDocument/2006/relationships/slide" Target="slide24.xml"/><Relationship Id="rId23" Type="http://schemas.openxmlformats.org/officeDocument/2006/relationships/image" Target="../media/image6.svg"/><Relationship Id="rId10" Type="http://schemas.openxmlformats.org/officeDocument/2006/relationships/slide" Target="slide7.xml"/><Relationship Id="rId19" Type="http://schemas.openxmlformats.org/officeDocument/2006/relationships/slide" Target="slide29.xml"/><Relationship Id="rId4" Type="http://schemas.openxmlformats.org/officeDocument/2006/relationships/image" Target="../media/image78.png"/><Relationship Id="rId9" Type="http://schemas.openxmlformats.org/officeDocument/2006/relationships/slide" Target="slide8.xml"/><Relationship Id="rId14" Type="http://schemas.openxmlformats.org/officeDocument/2006/relationships/slide" Target="slide23.xml"/><Relationship Id="rId22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2.xml"/><Relationship Id="rId18" Type="http://schemas.openxmlformats.org/officeDocument/2006/relationships/slide" Target="slide28.xml"/><Relationship Id="rId3" Type="http://schemas.openxmlformats.org/officeDocument/2006/relationships/image" Target="../media/image3.png"/><Relationship Id="rId21" Type="http://schemas.openxmlformats.org/officeDocument/2006/relationships/slide" Target="slide31.xml"/><Relationship Id="rId7" Type="http://schemas.openxmlformats.org/officeDocument/2006/relationships/slide" Target="slide2.xml"/><Relationship Id="rId12" Type="http://schemas.openxmlformats.org/officeDocument/2006/relationships/slide" Target="slide10.xml"/><Relationship Id="rId17" Type="http://schemas.openxmlformats.org/officeDocument/2006/relationships/slide" Target="slide27.xml"/><Relationship Id="rId2" Type="http://schemas.openxmlformats.org/officeDocument/2006/relationships/notesSlide" Target="../notesSlides/notesSlide12.xml"/><Relationship Id="rId16" Type="http://schemas.openxmlformats.org/officeDocument/2006/relationships/slide" Target="slide26.xml"/><Relationship Id="rId20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slide" Target="slide9.xml"/><Relationship Id="rId5" Type="http://schemas.openxmlformats.org/officeDocument/2006/relationships/image" Target="../media/image81.png"/><Relationship Id="rId15" Type="http://schemas.openxmlformats.org/officeDocument/2006/relationships/slide" Target="slide24.xml"/><Relationship Id="rId23" Type="http://schemas.openxmlformats.org/officeDocument/2006/relationships/image" Target="../media/image6.svg"/><Relationship Id="rId10" Type="http://schemas.openxmlformats.org/officeDocument/2006/relationships/slide" Target="slide7.xml"/><Relationship Id="rId19" Type="http://schemas.openxmlformats.org/officeDocument/2006/relationships/slide" Target="slide29.xml"/><Relationship Id="rId4" Type="http://schemas.openxmlformats.org/officeDocument/2006/relationships/image" Target="../media/image80.png"/><Relationship Id="rId9" Type="http://schemas.openxmlformats.org/officeDocument/2006/relationships/slide" Target="slide8.xml"/><Relationship Id="rId14" Type="http://schemas.openxmlformats.org/officeDocument/2006/relationships/slide" Target="slide23.xml"/><Relationship Id="rId2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26.xml"/><Relationship Id="rId18" Type="http://schemas.openxmlformats.org/officeDocument/2006/relationships/slide" Target="slide31.xml"/><Relationship Id="rId3" Type="http://schemas.openxmlformats.org/officeDocument/2006/relationships/image" Target="../media/image3.png"/><Relationship Id="rId7" Type="http://schemas.openxmlformats.org/officeDocument/2006/relationships/slide" Target="slide7.xml"/><Relationship Id="rId12" Type="http://schemas.openxmlformats.org/officeDocument/2006/relationships/slide" Target="slide24.xml"/><Relationship Id="rId17" Type="http://schemas.openxmlformats.org/officeDocument/2006/relationships/slide" Target="slide30.xml"/><Relationship Id="rId2" Type="http://schemas.openxmlformats.org/officeDocument/2006/relationships/image" Target="../media/image4.jpeg"/><Relationship Id="rId16" Type="http://schemas.openxmlformats.org/officeDocument/2006/relationships/slide" Target="slide29.xml"/><Relationship Id="rId20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slide" Target="slide23.xml"/><Relationship Id="rId5" Type="http://schemas.openxmlformats.org/officeDocument/2006/relationships/slide" Target="slide3.xml"/><Relationship Id="rId15" Type="http://schemas.openxmlformats.org/officeDocument/2006/relationships/slide" Target="slide28.xml"/><Relationship Id="rId10" Type="http://schemas.openxmlformats.org/officeDocument/2006/relationships/slide" Target="slide12.xml"/><Relationship Id="rId19" Type="http://schemas.openxmlformats.org/officeDocument/2006/relationships/image" Target="../media/image5.png"/><Relationship Id="rId4" Type="http://schemas.openxmlformats.org/officeDocument/2006/relationships/slide" Target="slide2.xml"/><Relationship Id="rId9" Type="http://schemas.openxmlformats.org/officeDocument/2006/relationships/slide" Target="slide10.xml"/><Relationship Id="rId14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png"/><Relationship Id="rId18" Type="http://schemas.openxmlformats.org/officeDocument/2006/relationships/slide" Target="slide3.xml"/><Relationship Id="rId26" Type="http://schemas.openxmlformats.org/officeDocument/2006/relationships/slide" Target="slide26.xml"/><Relationship Id="rId3" Type="http://schemas.openxmlformats.org/officeDocument/2006/relationships/image" Target="../media/image83.png"/><Relationship Id="rId21" Type="http://schemas.openxmlformats.org/officeDocument/2006/relationships/slide" Target="slide9.xml"/><Relationship Id="rId7" Type="http://schemas.openxmlformats.org/officeDocument/2006/relationships/image" Target="../media/image3.png"/><Relationship Id="rId12" Type="http://schemas.openxmlformats.org/officeDocument/2006/relationships/image" Target="../media/image91.png"/><Relationship Id="rId17" Type="http://schemas.openxmlformats.org/officeDocument/2006/relationships/slide" Target="slide2.xml"/><Relationship Id="rId25" Type="http://schemas.openxmlformats.org/officeDocument/2006/relationships/slide" Target="slide24.xml"/><Relationship Id="rId33" Type="http://schemas.openxmlformats.org/officeDocument/2006/relationships/image" Target="../media/image6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94.png"/><Relationship Id="rId20" Type="http://schemas.openxmlformats.org/officeDocument/2006/relationships/slide" Target="slide7.xml"/><Relationship Id="rId29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90.png"/><Relationship Id="rId24" Type="http://schemas.openxmlformats.org/officeDocument/2006/relationships/slide" Target="slide23.xml"/><Relationship Id="rId32" Type="http://schemas.openxmlformats.org/officeDocument/2006/relationships/image" Target="../media/image5.png"/><Relationship Id="rId5" Type="http://schemas.openxmlformats.org/officeDocument/2006/relationships/image" Target="../media/image85.png"/><Relationship Id="rId15" Type="http://schemas.openxmlformats.org/officeDocument/2006/relationships/slide" Target="slide39.xml"/><Relationship Id="rId23" Type="http://schemas.openxmlformats.org/officeDocument/2006/relationships/slide" Target="slide12.xml"/><Relationship Id="rId28" Type="http://schemas.openxmlformats.org/officeDocument/2006/relationships/slide" Target="slide28.xml"/><Relationship Id="rId10" Type="http://schemas.openxmlformats.org/officeDocument/2006/relationships/image" Target="../media/image89.png"/><Relationship Id="rId19" Type="http://schemas.openxmlformats.org/officeDocument/2006/relationships/slide" Target="slide8.xml"/><Relationship Id="rId31" Type="http://schemas.openxmlformats.org/officeDocument/2006/relationships/slide" Target="slide31.xml"/><Relationship Id="rId4" Type="http://schemas.openxmlformats.org/officeDocument/2006/relationships/image" Target="../media/image84.PNG"/><Relationship Id="rId9" Type="http://schemas.openxmlformats.org/officeDocument/2006/relationships/image" Target="../media/image88.jpeg"/><Relationship Id="rId14" Type="http://schemas.openxmlformats.org/officeDocument/2006/relationships/image" Target="../media/image93.png"/><Relationship Id="rId22" Type="http://schemas.openxmlformats.org/officeDocument/2006/relationships/slide" Target="slide10.xml"/><Relationship Id="rId27" Type="http://schemas.openxmlformats.org/officeDocument/2006/relationships/slide" Target="slide27.xml"/><Relationship Id="rId30" Type="http://schemas.openxmlformats.org/officeDocument/2006/relationships/slide" Target="slide3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image" Target="../media/image101.PNG"/><Relationship Id="rId18" Type="http://schemas.openxmlformats.org/officeDocument/2006/relationships/image" Target="../media/image17.png"/><Relationship Id="rId26" Type="http://schemas.openxmlformats.org/officeDocument/2006/relationships/slide" Target="slide9.xml"/><Relationship Id="rId3" Type="http://schemas.openxmlformats.org/officeDocument/2006/relationships/image" Target="../media/image3.png"/><Relationship Id="rId21" Type="http://schemas.openxmlformats.org/officeDocument/2006/relationships/image" Target="../media/image75.svg"/><Relationship Id="rId34" Type="http://schemas.openxmlformats.org/officeDocument/2006/relationships/slide" Target="slide29.xml"/><Relationship Id="rId7" Type="http://schemas.openxmlformats.org/officeDocument/2006/relationships/image" Target="../media/image97.png"/><Relationship Id="rId12" Type="http://schemas.openxmlformats.org/officeDocument/2006/relationships/slide" Target="slide37.xml"/><Relationship Id="rId17" Type="http://schemas.openxmlformats.org/officeDocument/2006/relationships/image" Target="../media/image103.png"/><Relationship Id="rId25" Type="http://schemas.openxmlformats.org/officeDocument/2006/relationships/slide" Target="slide7.xml"/><Relationship Id="rId33" Type="http://schemas.openxmlformats.org/officeDocument/2006/relationships/slide" Target="slide28.xml"/><Relationship Id="rId38" Type="http://schemas.openxmlformats.org/officeDocument/2006/relationships/image" Target="../media/image6.svg"/><Relationship Id="rId2" Type="http://schemas.openxmlformats.org/officeDocument/2006/relationships/notesSlide" Target="../notesSlides/notesSlide14.xml"/><Relationship Id="rId16" Type="http://schemas.openxmlformats.org/officeDocument/2006/relationships/slide" Target="slide38.xml"/><Relationship Id="rId20" Type="http://schemas.openxmlformats.org/officeDocument/2006/relationships/image" Target="../media/image74.png"/><Relationship Id="rId29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0.png"/><Relationship Id="rId24" Type="http://schemas.openxmlformats.org/officeDocument/2006/relationships/slide" Target="slide8.xml"/><Relationship Id="rId32" Type="http://schemas.openxmlformats.org/officeDocument/2006/relationships/slide" Target="slide27.xml"/><Relationship Id="rId37" Type="http://schemas.openxmlformats.org/officeDocument/2006/relationships/image" Target="../media/image5.png"/><Relationship Id="rId5" Type="http://schemas.openxmlformats.org/officeDocument/2006/relationships/slide" Target="slide35.xml"/><Relationship Id="rId15" Type="http://schemas.openxmlformats.org/officeDocument/2006/relationships/image" Target="../media/image40.png"/><Relationship Id="rId23" Type="http://schemas.openxmlformats.org/officeDocument/2006/relationships/slide" Target="slide3.xml"/><Relationship Id="rId28" Type="http://schemas.openxmlformats.org/officeDocument/2006/relationships/slide" Target="slide12.xml"/><Relationship Id="rId36" Type="http://schemas.openxmlformats.org/officeDocument/2006/relationships/slide" Target="slide31.xml"/><Relationship Id="rId10" Type="http://schemas.openxmlformats.org/officeDocument/2006/relationships/image" Target="../media/image99.PNG"/><Relationship Id="rId19" Type="http://schemas.openxmlformats.org/officeDocument/2006/relationships/image" Target="../media/image18.svg"/><Relationship Id="rId31" Type="http://schemas.openxmlformats.org/officeDocument/2006/relationships/slide" Target="slide26.xml"/><Relationship Id="rId4" Type="http://schemas.openxmlformats.org/officeDocument/2006/relationships/image" Target="../media/image95.png"/><Relationship Id="rId9" Type="http://schemas.openxmlformats.org/officeDocument/2006/relationships/image" Target="../media/image98.PNG"/><Relationship Id="rId14" Type="http://schemas.openxmlformats.org/officeDocument/2006/relationships/image" Target="../media/image102.PNG"/><Relationship Id="rId22" Type="http://schemas.openxmlformats.org/officeDocument/2006/relationships/slide" Target="slide2.xml"/><Relationship Id="rId27" Type="http://schemas.openxmlformats.org/officeDocument/2006/relationships/slide" Target="slide10.xml"/><Relationship Id="rId30" Type="http://schemas.openxmlformats.org/officeDocument/2006/relationships/slide" Target="slide24.xml"/><Relationship Id="rId35" Type="http://schemas.openxmlformats.org/officeDocument/2006/relationships/slide" Target="slide3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slide" Target="slide7.xml"/><Relationship Id="rId18" Type="http://schemas.openxmlformats.org/officeDocument/2006/relationships/slide" Target="slide24.xml"/><Relationship Id="rId26" Type="http://schemas.openxmlformats.org/officeDocument/2006/relationships/image" Target="../media/image6.svg"/><Relationship Id="rId3" Type="http://schemas.openxmlformats.org/officeDocument/2006/relationships/image" Target="../media/image104.png"/><Relationship Id="rId21" Type="http://schemas.openxmlformats.org/officeDocument/2006/relationships/slide" Target="slide28.xml"/><Relationship Id="rId7" Type="http://schemas.openxmlformats.org/officeDocument/2006/relationships/image" Target="../media/image108.png"/><Relationship Id="rId12" Type="http://schemas.openxmlformats.org/officeDocument/2006/relationships/slide" Target="slide8.xml"/><Relationship Id="rId17" Type="http://schemas.openxmlformats.org/officeDocument/2006/relationships/slide" Target="slide23.xml"/><Relationship Id="rId25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6" Type="http://schemas.openxmlformats.org/officeDocument/2006/relationships/slide" Target="slide12.xml"/><Relationship Id="rId20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slide" Target="slide3.xml"/><Relationship Id="rId24" Type="http://schemas.openxmlformats.org/officeDocument/2006/relationships/slide" Target="slide31.xml"/><Relationship Id="rId5" Type="http://schemas.openxmlformats.org/officeDocument/2006/relationships/image" Target="../media/image106.png"/><Relationship Id="rId15" Type="http://schemas.openxmlformats.org/officeDocument/2006/relationships/slide" Target="slide10.xml"/><Relationship Id="rId23" Type="http://schemas.openxmlformats.org/officeDocument/2006/relationships/slide" Target="slide30.xml"/><Relationship Id="rId10" Type="http://schemas.openxmlformats.org/officeDocument/2006/relationships/slide" Target="slide2.xml"/><Relationship Id="rId19" Type="http://schemas.openxmlformats.org/officeDocument/2006/relationships/slide" Target="slide26.xml"/><Relationship Id="rId4" Type="http://schemas.openxmlformats.org/officeDocument/2006/relationships/image" Target="../media/image105.png"/><Relationship Id="rId9" Type="http://schemas.openxmlformats.org/officeDocument/2006/relationships/image" Target="../media/image3.png"/><Relationship Id="rId14" Type="http://schemas.openxmlformats.org/officeDocument/2006/relationships/slide" Target="slide9.xml"/><Relationship Id="rId22" Type="http://schemas.openxmlformats.org/officeDocument/2006/relationships/slide" Target="slide2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2.xml"/><Relationship Id="rId18" Type="http://schemas.openxmlformats.org/officeDocument/2006/relationships/slide" Target="slide28.xml"/><Relationship Id="rId3" Type="http://schemas.openxmlformats.org/officeDocument/2006/relationships/image" Target="../media/image110.png"/><Relationship Id="rId21" Type="http://schemas.openxmlformats.org/officeDocument/2006/relationships/slide" Target="slide31.xml"/><Relationship Id="rId7" Type="http://schemas.openxmlformats.org/officeDocument/2006/relationships/slide" Target="slide2.xml"/><Relationship Id="rId12" Type="http://schemas.openxmlformats.org/officeDocument/2006/relationships/slide" Target="slide10.xml"/><Relationship Id="rId17" Type="http://schemas.openxmlformats.org/officeDocument/2006/relationships/slide" Target="slide27.xml"/><Relationship Id="rId2" Type="http://schemas.openxmlformats.org/officeDocument/2006/relationships/notesSlide" Target="../notesSlides/notesSlide16.xml"/><Relationship Id="rId16" Type="http://schemas.openxmlformats.org/officeDocument/2006/relationships/slide" Target="slide26.xml"/><Relationship Id="rId20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slide" Target="slide9.xml"/><Relationship Id="rId5" Type="http://schemas.openxmlformats.org/officeDocument/2006/relationships/image" Target="../media/image111.png"/><Relationship Id="rId15" Type="http://schemas.openxmlformats.org/officeDocument/2006/relationships/slide" Target="slide24.xml"/><Relationship Id="rId23" Type="http://schemas.openxmlformats.org/officeDocument/2006/relationships/image" Target="../media/image6.svg"/><Relationship Id="rId10" Type="http://schemas.openxmlformats.org/officeDocument/2006/relationships/slide" Target="slide7.xml"/><Relationship Id="rId19" Type="http://schemas.openxmlformats.org/officeDocument/2006/relationships/slide" Target="slide29.xml"/><Relationship Id="rId4" Type="http://schemas.openxmlformats.org/officeDocument/2006/relationships/image" Target="../media/image3.png"/><Relationship Id="rId9" Type="http://schemas.openxmlformats.org/officeDocument/2006/relationships/slide" Target="slide8.xml"/><Relationship Id="rId14" Type="http://schemas.openxmlformats.org/officeDocument/2006/relationships/slide" Target="slide23.xml"/><Relationship Id="rId22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13" Type="http://schemas.openxmlformats.org/officeDocument/2006/relationships/image" Target="../media/image122.png"/><Relationship Id="rId18" Type="http://schemas.openxmlformats.org/officeDocument/2006/relationships/slide" Target="slide3.xml"/><Relationship Id="rId26" Type="http://schemas.openxmlformats.org/officeDocument/2006/relationships/slide" Target="slide26.xml"/><Relationship Id="rId3" Type="http://schemas.openxmlformats.org/officeDocument/2006/relationships/image" Target="../media/image113.jpeg"/><Relationship Id="rId21" Type="http://schemas.openxmlformats.org/officeDocument/2006/relationships/slide" Target="slide9.xml"/><Relationship Id="rId7" Type="http://schemas.openxmlformats.org/officeDocument/2006/relationships/image" Target="../media/image116.png"/><Relationship Id="rId12" Type="http://schemas.openxmlformats.org/officeDocument/2006/relationships/image" Target="../media/image121.svg"/><Relationship Id="rId17" Type="http://schemas.openxmlformats.org/officeDocument/2006/relationships/slide" Target="slide2.xml"/><Relationship Id="rId25" Type="http://schemas.openxmlformats.org/officeDocument/2006/relationships/slide" Target="slide24.xml"/><Relationship Id="rId33" Type="http://schemas.openxmlformats.org/officeDocument/2006/relationships/image" Target="../media/image6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25.svg"/><Relationship Id="rId20" Type="http://schemas.openxmlformats.org/officeDocument/2006/relationships/slide" Target="slide7.xml"/><Relationship Id="rId29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svg"/><Relationship Id="rId11" Type="http://schemas.openxmlformats.org/officeDocument/2006/relationships/image" Target="../media/image120.png"/><Relationship Id="rId24" Type="http://schemas.openxmlformats.org/officeDocument/2006/relationships/slide" Target="slide23.xml"/><Relationship Id="rId32" Type="http://schemas.openxmlformats.org/officeDocument/2006/relationships/image" Target="../media/image5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23" Type="http://schemas.openxmlformats.org/officeDocument/2006/relationships/slide" Target="slide12.xml"/><Relationship Id="rId28" Type="http://schemas.openxmlformats.org/officeDocument/2006/relationships/slide" Target="slide28.xml"/><Relationship Id="rId10" Type="http://schemas.openxmlformats.org/officeDocument/2006/relationships/image" Target="../media/image119.svg"/><Relationship Id="rId19" Type="http://schemas.openxmlformats.org/officeDocument/2006/relationships/slide" Target="slide8.xml"/><Relationship Id="rId31" Type="http://schemas.openxmlformats.org/officeDocument/2006/relationships/slide" Target="slide31.xml"/><Relationship Id="rId4" Type="http://schemas.openxmlformats.org/officeDocument/2006/relationships/image" Target="../media/image3.png"/><Relationship Id="rId9" Type="http://schemas.openxmlformats.org/officeDocument/2006/relationships/image" Target="../media/image118.png"/><Relationship Id="rId14" Type="http://schemas.openxmlformats.org/officeDocument/2006/relationships/image" Target="../media/image123.svg"/><Relationship Id="rId22" Type="http://schemas.openxmlformats.org/officeDocument/2006/relationships/slide" Target="slide10.xml"/><Relationship Id="rId27" Type="http://schemas.openxmlformats.org/officeDocument/2006/relationships/slide" Target="slide27.xml"/><Relationship Id="rId30" Type="http://schemas.openxmlformats.org/officeDocument/2006/relationships/slide" Target="slide3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3.svg"/><Relationship Id="rId18" Type="http://schemas.openxmlformats.org/officeDocument/2006/relationships/slide" Target="slide3.xml"/><Relationship Id="rId26" Type="http://schemas.openxmlformats.org/officeDocument/2006/relationships/slide" Target="slide26.xml"/><Relationship Id="rId3" Type="http://schemas.openxmlformats.org/officeDocument/2006/relationships/image" Target="../media/image107.png"/><Relationship Id="rId21" Type="http://schemas.openxmlformats.org/officeDocument/2006/relationships/slide" Target="slide9.xml"/><Relationship Id="rId7" Type="http://schemas.openxmlformats.org/officeDocument/2006/relationships/image" Target="../media/image127.png"/><Relationship Id="rId12" Type="http://schemas.openxmlformats.org/officeDocument/2006/relationships/image" Target="../media/image122.png"/><Relationship Id="rId17" Type="http://schemas.openxmlformats.org/officeDocument/2006/relationships/slide" Target="slide2.xml"/><Relationship Id="rId25" Type="http://schemas.openxmlformats.org/officeDocument/2006/relationships/slide" Target="slide24.xml"/><Relationship Id="rId33" Type="http://schemas.openxmlformats.org/officeDocument/2006/relationships/image" Target="../media/image6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30.svg"/><Relationship Id="rId20" Type="http://schemas.openxmlformats.org/officeDocument/2006/relationships/slide" Target="slide7.xml"/><Relationship Id="rId29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hyperlink" Target="http://stock.projet-digital.re/" TargetMode="External"/><Relationship Id="rId24" Type="http://schemas.openxmlformats.org/officeDocument/2006/relationships/slide" Target="slide23.xml"/><Relationship Id="rId32" Type="http://schemas.openxmlformats.org/officeDocument/2006/relationships/image" Target="../media/image5.png"/><Relationship Id="rId5" Type="http://schemas.openxmlformats.org/officeDocument/2006/relationships/image" Target="../media/image17.png"/><Relationship Id="rId15" Type="http://schemas.openxmlformats.org/officeDocument/2006/relationships/image" Target="../media/image129.png"/><Relationship Id="rId23" Type="http://schemas.openxmlformats.org/officeDocument/2006/relationships/slide" Target="slide12.xml"/><Relationship Id="rId28" Type="http://schemas.openxmlformats.org/officeDocument/2006/relationships/slide" Target="slide28.xml"/><Relationship Id="rId10" Type="http://schemas.openxmlformats.org/officeDocument/2006/relationships/image" Target="../media/image128.svg"/><Relationship Id="rId19" Type="http://schemas.openxmlformats.org/officeDocument/2006/relationships/slide" Target="slide8.xml"/><Relationship Id="rId31" Type="http://schemas.openxmlformats.org/officeDocument/2006/relationships/slide" Target="slide31.xml"/><Relationship Id="rId4" Type="http://schemas.openxmlformats.org/officeDocument/2006/relationships/image" Target="../media/image126.png"/><Relationship Id="rId9" Type="http://schemas.openxmlformats.org/officeDocument/2006/relationships/image" Target="../media/image72.png"/><Relationship Id="rId14" Type="http://schemas.openxmlformats.org/officeDocument/2006/relationships/hyperlink" Target="https://stock.projet-digital.re/" TargetMode="External"/><Relationship Id="rId22" Type="http://schemas.openxmlformats.org/officeDocument/2006/relationships/slide" Target="slide10.xml"/><Relationship Id="rId27" Type="http://schemas.openxmlformats.org/officeDocument/2006/relationships/slide" Target="slide27.xml"/><Relationship Id="rId30" Type="http://schemas.openxmlformats.org/officeDocument/2006/relationships/slide" Target="slide3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slide" Target="slide9.xml"/><Relationship Id="rId18" Type="http://schemas.openxmlformats.org/officeDocument/2006/relationships/slide" Target="slide26.xml"/><Relationship Id="rId3" Type="http://schemas.openxmlformats.org/officeDocument/2006/relationships/image" Target="../media/image3.png"/><Relationship Id="rId21" Type="http://schemas.openxmlformats.org/officeDocument/2006/relationships/slide" Target="slide29.xml"/><Relationship Id="rId7" Type="http://schemas.openxmlformats.org/officeDocument/2006/relationships/image" Target="../media/image18.svg"/><Relationship Id="rId12" Type="http://schemas.openxmlformats.org/officeDocument/2006/relationships/slide" Target="slide7.xml"/><Relationship Id="rId17" Type="http://schemas.openxmlformats.org/officeDocument/2006/relationships/slide" Target="slide24.xml"/><Relationship Id="rId25" Type="http://schemas.openxmlformats.org/officeDocument/2006/relationships/image" Target="../media/image6.svg"/><Relationship Id="rId2" Type="http://schemas.openxmlformats.org/officeDocument/2006/relationships/notesSlide" Target="../notesSlides/notesSlide19.xml"/><Relationship Id="rId16" Type="http://schemas.openxmlformats.org/officeDocument/2006/relationships/slide" Target="slide23.xml"/><Relationship Id="rId20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slide" Target="slide8.xml"/><Relationship Id="rId24" Type="http://schemas.openxmlformats.org/officeDocument/2006/relationships/image" Target="../media/image5.png"/><Relationship Id="rId5" Type="http://schemas.openxmlformats.org/officeDocument/2006/relationships/image" Target="../media/image109.png"/><Relationship Id="rId15" Type="http://schemas.openxmlformats.org/officeDocument/2006/relationships/slide" Target="slide12.xml"/><Relationship Id="rId23" Type="http://schemas.openxmlformats.org/officeDocument/2006/relationships/slide" Target="slide31.xml"/><Relationship Id="rId10" Type="http://schemas.openxmlformats.org/officeDocument/2006/relationships/slide" Target="slide3.xml"/><Relationship Id="rId19" Type="http://schemas.openxmlformats.org/officeDocument/2006/relationships/slide" Target="slide27.xml"/><Relationship Id="rId4" Type="http://schemas.openxmlformats.org/officeDocument/2006/relationships/image" Target="../media/image131.png"/><Relationship Id="rId9" Type="http://schemas.openxmlformats.org/officeDocument/2006/relationships/slide" Target="slide2.xml"/><Relationship Id="rId14" Type="http://schemas.openxmlformats.org/officeDocument/2006/relationships/slide" Target="slide10.xml"/><Relationship Id="rId22" Type="http://schemas.openxmlformats.org/officeDocument/2006/relationships/slide" Target="slide3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10.xml"/><Relationship Id="rId18" Type="http://schemas.openxmlformats.org/officeDocument/2006/relationships/slide" Target="slide27.xml"/><Relationship Id="rId3" Type="http://schemas.openxmlformats.org/officeDocument/2006/relationships/image" Target="../media/image3.png"/><Relationship Id="rId21" Type="http://schemas.openxmlformats.org/officeDocument/2006/relationships/slide" Target="slide30.xml"/><Relationship Id="rId7" Type="http://schemas.openxmlformats.org/officeDocument/2006/relationships/image" Target="../media/image135.svg"/><Relationship Id="rId12" Type="http://schemas.openxmlformats.org/officeDocument/2006/relationships/slide" Target="slide9.xml"/><Relationship Id="rId17" Type="http://schemas.openxmlformats.org/officeDocument/2006/relationships/slide" Target="slide26.xml"/><Relationship Id="rId2" Type="http://schemas.openxmlformats.org/officeDocument/2006/relationships/image" Target="../media/image113.jpeg"/><Relationship Id="rId16" Type="http://schemas.openxmlformats.org/officeDocument/2006/relationships/slide" Target="slide24.xml"/><Relationship Id="rId20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11" Type="http://schemas.openxmlformats.org/officeDocument/2006/relationships/slide" Target="slide7.xml"/><Relationship Id="rId24" Type="http://schemas.openxmlformats.org/officeDocument/2006/relationships/image" Target="../media/image6.svg"/><Relationship Id="rId5" Type="http://schemas.openxmlformats.org/officeDocument/2006/relationships/image" Target="../media/image133.svg"/><Relationship Id="rId15" Type="http://schemas.openxmlformats.org/officeDocument/2006/relationships/slide" Target="slide23.xml"/><Relationship Id="rId23" Type="http://schemas.openxmlformats.org/officeDocument/2006/relationships/image" Target="../media/image5.png"/><Relationship Id="rId10" Type="http://schemas.openxmlformats.org/officeDocument/2006/relationships/slide" Target="slide8.xml"/><Relationship Id="rId19" Type="http://schemas.openxmlformats.org/officeDocument/2006/relationships/slide" Target="slide28.xml"/><Relationship Id="rId4" Type="http://schemas.openxmlformats.org/officeDocument/2006/relationships/image" Target="../media/image132.png"/><Relationship Id="rId9" Type="http://schemas.openxmlformats.org/officeDocument/2006/relationships/slide" Target="slide3.xml"/><Relationship Id="rId14" Type="http://schemas.openxmlformats.org/officeDocument/2006/relationships/slide" Target="slide12.xml"/><Relationship Id="rId22" Type="http://schemas.openxmlformats.org/officeDocument/2006/relationships/slide" Target="slide31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svg"/><Relationship Id="rId18" Type="http://schemas.openxmlformats.org/officeDocument/2006/relationships/slide" Target="slide3.xml"/><Relationship Id="rId26" Type="http://schemas.openxmlformats.org/officeDocument/2006/relationships/slide" Target="slide26.xml"/><Relationship Id="rId39" Type="http://schemas.openxmlformats.org/officeDocument/2006/relationships/image" Target="../media/image152.png"/><Relationship Id="rId3" Type="http://schemas.openxmlformats.org/officeDocument/2006/relationships/image" Target="../media/image136.png"/><Relationship Id="rId21" Type="http://schemas.openxmlformats.org/officeDocument/2006/relationships/slide" Target="slide9.xml"/><Relationship Id="rId34" Type="http://schemas.openxmlformats.org/officeDocument/2006/relationships/image" Target="../media/image17.png"/><Relationship Id="rId42" Type="http://schemas.openxmlformats.org/officeDocument/2006/relationships/image" Target="../media/image155.PNG"/><Relationship Id="rId47" Type="http://schemas.openxmlformats.org/officeDocument/2006/relationships/image" Target="../media/image158.png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17" Type="http://schemas.openxmlformats.org/officeDocument/2006/relationships/slide" Target="slide2.xml"/><Relationship Id="rId25" Type="http://schemas.openxmlformats.org/officeDocument/2006/relationships/slide" Target="slide24.xml"/><Relationship Id="rId33" Type="http://schemas.openxmlformats.org/officeDocument/2006/relationships/image" Target="../media/image6.svg"/><Relationship Id="rId38" Type="http://schemas.openxmlformats.org/officeDocument/2006/relationships/image" Target="../media/image151.PNG"/><Relationship Id="rId46" Type="http://schemas.openxmlformats.org/officeDocument/2006/relationships/image" Target="../media/image157.sv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.png"/><Relationship Id="rId20" Type="http://schemas.openxmlformats.org/officeDocument/2006/relationships/slide" Target="slide7.xml"/><Relationship Id="rId29" Type="http://schemas.openxmlformats.org/officeDocument/2006/relationships/slide" Target="slide29.xml"/><Relationship Id="rId41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11" Type="http://schemas.openxmlformats.org/officeDocument/2006/relationships/image" Target="../media/image144.svg"/><Relationship Id="rId24" Type="http://schemas.openxmlformats.org/officeDocument/2006/relationships/slide" Target="slide23.xml"/><Relationship Id="rId32" Type="http://schemas.openxmlformats.org/officeDocument/2006/relationships/image" Target="../media/image5.png"/><Relationship Id="rId37" Type="http://schemas.openxmlformats.org/officeDocument/2006/relationships/image" Target="../media/image150.png"/><Relationship Id="rId40" Type="http://schemas.openxmlformats.org/officeDocument/2006/relationships/image" Target="../media/image153.PNG"/><Relationship Id="rId45" Type="http://schemas.openxmlformats.org/officeDocument/2006/relationships/image" Target="../media/image156.png"/><Relationship Id="rId5" Type="http://schemas.openxmlformats.org/officeDocument/2006/relationships/image" Target="../media/image138.png"/><Relationship Id="rId15" Type="http://schemas.openxmlformats.org/officeDocument/2006/relationships/image" Target="../media/image148.svg"/><Relationship Id="rId23" Type="http://schemas.openxmlformats.org/officeDocument/2006/relationships/slide" Target="slide12.xml"/><Relationship Id="rId28" Type="http://schemas.openxmlformats.org/officeDocument/2006/relationships/slide" Target="slide28.xml"/><Relationship Id="rId36" Type="http://schemas.openxmlformats.org/officeDocument/2006/relationships/image" Target="../media/image149.png"/><Relationship Id="rId49" Type="http://schemas.openxmlformats.org/officeDocument/2006/relationships/image" Target="../media/image160.svg"/><Relationship Id="rId10" Type="http://schemas.openxmlformats.org/officeDocument/2006/relationships/image" Target="../media/image143.png"/><Relationship Id="rId19" Type="http://schemas.openxmlformats.org/officeDocument/2006/relationships/slide" Target="slide8.xml"/><Relationship Id="rId31" Type="http://schemas.openxmlformats.org/officeDocument/2006/relationships/slide" Target="slide31.xml"/><Relationship Id="rId44" Type="http://schemas.openxmlformats.org/officeDocument/2006/relationships/image" Target="../media/image30.svg"/><Relationship Id="rId4" Type="http://schemas.openxmlformats.org/officeDocument/2006/relationships/image" Target="../media/image137.svg"/><Relationship Id="rId9" Type="http://schemas.openxmlformats.org/officeDocument/2006/relationships/image" Target="../media/image142.svg"/><Relationship Id="rId14" Type="http://schemas.openxmlformats.org/officeDocument/2006/relationships/image" Target="../media/image147.png"/><Relationship Id="rId22" Type="http://schemas.openxmlformats.org/officeDocument/2006/relationships/slide" Target="slide10.xml"/><Relationship Id="rId27" Type="http://schemas.openxmlformats.org/officeDocument/2006/relationships/slide" Target="slide27.xml"/><Relationship Id="rId30" Type="http://schemas.openxmlformats.org/officeDocument/2006/relationships/slide" Target="slide30.xml"/><Relationship Id="rId35" Type="http://schemas.openxmlformats.org/officeDocument/2006/relationships/image" Target="../media/image18.svg"/><Relationship Id="rId43" Type="http://schemas.openxmlformats.org/officeDocument/2006/relationships/image" Target="../media/image29.png"/><Relationship Id="rId48" Type="http://schemas.openxmlformats.org/officeDocument/2006/relationships/image" Target="../media/image159.png"/><Relationship Id="rId8" Type="http://schemas.openxmlformats.org/officeDocument/2006/relationships/image" Target="../media/image1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10.xml"/><Relationship Id="rId18" Type="http://schemas.openxmlformats.org/officeDocument/2006/relationships/slide" Target="slide27.xml"/><Relationship Id="rId3" Type="http://schemas.openxmlformats.org/officeDocument/2006/relationships/image" Target="../media/image162.png"/><Relationship Id="rId21" Type="http://schemas.openxmlformats.org/officeDocument/2006/relationships/slide" Target="slide30.xml"/><Relationship Id="rId7" Type="http://schemas.openxmlformats.org/officeDocument/2006/relationships/image" Target="../media/image3.png"/><Relationship Id="rId12" Type="http://schemas.openxmlformats.org/officeDocument/2006/relationships/slide" Target="slide9.xml"/><Relationship Id="rId17" Type="http://schemas.openxmlformats.org/officeDocument/2006/relationships/slide" Target="slide26.xml"/><Relationship Id="rId2" Type="http://schemas.openxmlformats.org/officeDocument/2006/relationships/image" Target="../media/image161.png"/><Relationship Id="rId16" Type="http://schemas.openxmlformats.org/officeDocument/2006/relationships/slide" Target="slide24.xml"/><Relationship Id="rId20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11" Type="http://schemas.openxmlformats.org/officeDocument/2006/relationships/slide" Target="slide7.xml"/><Relationship Id="rId24" Type="http://schemas.openxmlformats.org/officeDocument/2006/relationships/image" Target="../media/image6.svg"/><Relationship Id="rId5" Type="http://schemas.openxmlformats.org/officeDocument/2006/relationships/image" Target="../media/image164.svg"/><Relationship Id="rId15" Type="http://schemas.openxmlformats.org/officeDocument/2006/relationships/slide" Target="slide23.xml"/><Relationship Id="rId23" Type="http://schemas.openxmlformats.org/officeDocument/2006/relationships/image" Target="../media/image5.png"/><Relationship Id="rId10" Type="http://schemas.openxmlformats.org/officeDocument/2006/relationships/slide" Target="slide8.xml"/><Relationship Id="rId19" Type="http://schemas.openxmlformats.org/officeDocument/2006/relationships/slide" Target="slide28.xml"/><Relationship Id="rId4" Type="http://schemas.openxmlformats.org/officeDocument/2006/relationships/image" Target="../media/image163.png"/><Relationship Id="rId9" Type="http://schemas.openxmlformats.org/officeDocument/2006/relationships/slide" Target="slide3.xml"/><Relationship Id="rId14" Type="http://schemas.openxmlformats.org/officeDocument/2006/relationships/slide" Target="slide12.xml"/><Relationship Id="rId22" Type="http://schemas.openxmlformats.org/officeDocument/2006/relationships/slide" Target="slide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18" Type="http://schemas.openxmlformats.org/officeDocument/2006/relationships/slide" Target="slide8.xml"/><Relationship Id="rId26" Type="http://schemas.openxmlformats.org/officeDocument/2006/relationships/slide" Target="slide27.xml"/><Relationship Id="rId3" Type="http://schemas.openxmlformats.org/officeDocument/2006/relationships/image" Target="../media/image7.png"/><Relationship Id="rId21" Type="http://schemas.openxmlformats.org/officeDocument/2006/relationships/slide" Target="slide10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slide" Target="slide3.xml"/><Relationship Id="rId25" Type="http://schemas.openxmlformats.org/officeDocument/2006/relationships/slide" Target="slide26.xml"/><Relationship Id="rId2" Type="http://schemas.openxmlformats.org/officeDocument/2006/relationships/notesSlide" Target="../notesSlides/notesSlide2.xml"/><Relationship Id="rId16" Type="http://schemas.openxmlformats.org/officeDocument/2006/relationships/slide" Target="slide2.xml"/><Relationship Id="rId20" Type="http://schemas.openxmlformats.org/officeDocument/2006/relationships/slide" Target="slide9.xml"/><Relationship Id="rId29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24" Type="http://schemas.openxmlformats.org/officeDocument/2006/relationships/slide" Target="slide24.xml"/><Relationship Id="rId32" Type="http://schemas.openxmlformats.org/officeDocument/2006/relationships/image" Target="../media/image6.sv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23" Type="http://schemas.openxmlformats.org/officeDocument/2006/relationships/slide" Target="slide23.xml"/><Relationship Id="rId28" Type="http://schemas.openxmlformats.org/officeDocument/2006/relationships/slide" Target="slide29.xml"/><Relationship Id="rId10" Type="http://schemas.openxmlformats.org/officeDocument/2006/relationships/image" Target="../media/image14.png"/><Relationship Id="rId19" Type="http://schemas.openxmlformats.org/officeDocument/2006/relationships/slide" Target="slide7.xml"/><Relationship Id="rId31" Type="http://schemas.openxmlformats.org/officeDocument/2006/relationships/image" Target="../media/image5.png"/><Relationship Id="rId4" Type="http://schemas.openxmlformats.org/officeDocument/2006/relationships/image" Target="../media/image8.svg"/><Relationship Id="rId9" Type="http://schemas.openxmlformats.org/officeDocument/2006/relationships/image" Target="../media/image13.svg"/><Relationship Id="rId14" Type="http://schemas.openxmlformats.org/officeDocument/2006/relationships/image" Target="../media/image17.png"/><Relationship Id="rId22" Type="http://schemas.openxmlformats.org/officeDocument/2006/relationships/slide" Target="slide12.xml"/><Relationship Id="rId27" Type="http://schemas.openxmlformats.org/officeDocument/2006/relationships/slide" Target="slide28.xml"/><Relationship Id="rId30" Type="http://schemas.openxmlformats.org/officeDocument/2006/relationships/slide" Target="slide3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23.xml"/><Relationship Id="rId18" Type="http://schemas.openxmlformats.org/officeDocument/2006/relationships/slide" Target="slide29.xml"/><Relationship Id="rId3" Type="http://schemas.openxmlformats.org/officeDocument/2006/relationships/image" Target="../media/image166.png"/><Relationship Id="rId21" Type="http://schemas.openxmlformats.org/officeDocument/2006/relationships/image" Target="../media/image5.png"/><Relationship Id="rId7" Type="http://schemas.openxmlformats.org/officeDocument/2006/relationships/slide" Target="slide3.xml"/><Relationship Id="rId12" Type="http://schemas.openxmlformats.org/officeDocument/2006/relationships/slide" Target="slide12.xml"/><Relationship Id="rId17" Type="http://schemas.openxmlformats.org/officeDocument/2006/relationships/slide" Target="slide28.xml"/><Relationship Id="rId2" Type="http://schemas.openxmlformats.org/officeDocument/2006/relationships/image" Target="../media/image35.png"/><Relationship Id="rId16" Type="http://schemas.openxmlformats.org/officeDocument/2006/relationships/slide" Target="slide27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slide" Target="slide10.xml"/><Relationship Id="rId5" Type="http://schemas.openxmlformats.org/officeDocument/2006/relationships/image" Target="../media/image1.png"/><Relationship Id="rId15" Type="http://schemas.openxmlformats.org/officeDocument/2006/relationships/slide" Target="slide26.xml"/><Relationship Id="rId10" Type="http://schemas.openxmlformats.org/officeDocument/2006/relationships/slide" Target="slide9.xml"/><Relationship Id="rId19" Type="http://schemas.openxmlformats.org/officeDocument/2006/relationships/slide" Target="slide30.xml"/><Relationship Id="rId4" Type="http://schemas.openxmlformats.org/officeDocument/2006/relationships/image" Target="../media/image3.png"/><Relationship Id="rId9" Type="http://schemas.openxmlformats.org/officeDocument/2006/relationships/slide" Target="slide7.xml"/><Relationship Id="rId14" Type="http://schemas.openxmlformats.org/officeDocument/2006/relationships/slide" Target="slide24.xml"/><Relationship Id="rId22" Type="http://schemas.openxmlformats.org/officeDocument/2006/relationships/image" Target="../media/image6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23.xml"/><Relationship Id="rId18" Type="http://schemas.openxmlformats.org/officeDocument/2006/relationships/slide" Target="slide29.xml"/><Relationship Id="rId3" Type="http://schemas.openxmlformats.org/officeDocument/2006/relationships/image" Target="../media/image166.png"/><Relationship Id="rId21" Type="http://schemas.openxmlformats.org/officeDocument/2006/relationships/image" Target="../media/image5.png"/><Relationship Id="rId7" Type="http://schemas.openxmlformats.org/officeDocument/2006/relationships/slide" Target="slide3.xml"/><Relationship Id="rId12" Type="http://schemas.openxmlformats.org/officeDocument/2006/relationships/slide" Target="slide12.xml"/><Relationship Id="rId17" Type="http://schemas.openxmlformats.org/officeDocument/2006/relationships/slide" Target="slide28.xml"/><Relationship Id="rId2" Type="http://schemas.openxmlformats.org/officeDocument/2006/relationships/image" Target="../media/image35.png"/><Relationship Id="rId16" Type="http://schemas.openxmlformats.org/officeDocument/2006/relationships/slide" Target="slide27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slide" Target="slide10.xml"/><Relationship Id="rId5" Type="http://schemas.openxmlformats.org/officeDocument/2006/relationships/image" Target="../media/image1.png"/><Relationship Id="rId15" Type="http://schemas.openxmlformats.org/officeDocument/2006/relationships/slide" Target="slide26.xml"/><Relationship Id="rId10" Type="http://schemas.openxmlformats.org/officeDocument/2006/relationships/slide" Target="slide9.xml"/><Relationship Id="rId19" Type="http://schemas.openxmlformats.org/officeDocument/2006/relationships/slide" Target="slide30.xml"/><Relationship Id="rId4" Type="http://schemas.openxmlformats.org/officeDocument/2006/relationships/image" Target="../media/image3.png"/><Relationship Id="rId9" Type="http://schemas.openxmlformats.org/officeDocument/2006/relationships/slide" Target="slide7.xml"/><Relationship Id="rId14" Type="http://schemas.openxmlformats.org/officeDocument/2006/relationships/slide" Target="slide24.xml"/><Relationship Id="rId22" Type="http://schemas.openxmlformats.org/officeDocument/2006/relationships/image" Target="../media/image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23.xml"/><Relationship Id="rId18" Type="http://schemas.openxmlformats.org/officeDocument/2006/relationships/slide" Target="slide29.xml"/><Relationship Id="rId3" Type="http://schemas.openxmlformats.org/officeDocument/2006/relationships/image" Target="../media/image166.png"/><Relationship Id="rId21" Type="http://schemas.openxmlformats.org/officeDocument/2006/relationships/image" Target="../media/image5.png"/><Relationship Id="rId7" Type="http://schemas.openxmlformats.org/officeDocument/2006/relationships/slide" Target="slide3.xml"/><Relationship Id="rId12" Type="http://schemas.openxmlformats.org/officeDocument/2006/relationships/slide" Target="slide12.xml"/><Relationship Id="rId17" Type="http://schemas.openxmlformats.org/officeDocument/2006/relationships/slide" Target="slide28.xml"/><Relationship Id="rId2" Type="http://schemas.openxmlformats.org/officeDocument/2006/relationships/image" Target="../media/image35.png"/><Relationship Id="rId16" Type="http://schemas.openxmlformats.org/officeDocument/2006/relationships/slide" Target="slide27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slide" Target="slide10.xml"/><Relationship Id="rId5" Type="http://schemas.openxmlformats.org/officeDocument/2006/relationships/image" Target="../media/image1.png"/><Relationship Id="rId15" Type="http://schemas.openxmlformats.org/officeDocument/2006/relationships/slide" Target="slide26.xml"/><Relationship Id="rId10" Type="http://schemas.openxmlformats.org/officeDocument/2006/relationships/slide" Target="slide9.xml"/><Relationship Id="rId19" Type="http://schemas.openxmlformats.org/officeDocument/2006/relationships/slide" Target="slide30.xml"/><Relationship Id="rId4" Type="http://schemas.openxmlformats.org/officeDocument/2006/relationships/image" Target="../media/image3.png"/><Relationship Id="rId9" Type="http://schemas.openxmlformats.org/officeDocument/2006/relationships/slide" Target="slide7.xml"/><Relationship Id="rId14" Type="http://schemas.openxmlformats.org/officeDocument/2006/relationships/slide" Target="slide24.xml"/><Relationship Id="rId22" Type="http://schemas.openxmlformats.org/officeDocument/2006/relationships/image" Target="../media/image6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8.svg"/><Relationship Id="rId18" Type="http://schemas.openxmlformats.org/officeDocument/2006/relationships/slide" Target="slide9.xml"/><Relationship Id="rId26" Type="http://schemas.openxmlformats.org/officeDocument/2006/relationships/slide" Target="slide29.xml"/><Relationship Id="rId3" Type="http://schemas.openxmlformats.org/officeDocument/2006/relationships/image" Target="../media/image3.png"/><Relationship Id="rId21" Type="http://schemas.openxmlformats.org/officeDocument/2006/relationships/slide" Target="slide23.xml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slide" Target="slide7.xml"/><Relationship Id="rId25" Type="http://schemas.openxmlformats.org/officeDocument/2006/relationships/slide" Target="slide28.xml"/><Relationship Id="rId2" Type="http://schemas.openxmlformats.org/officeDocument/2006/relationships/notesSlide" Target="../notesSlides/notesSlide3.xml"/><Relationship Id="rId16" Type="http://schemas.openxmlformats.org/officeDocument/2006/relationships/slide" Target="slide8.xml"/><Relationship Id="rId20" Type="http://schemas.openxmlformats.org/officeDocument/2006/relationships/slide" Target="slide12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9.png"/><Relationship Id="rId24" Type="http://schemas.openxmlformats.org/officeDocument/2006/relationships/slide" Target="slide27.xml"/><Relationship Id="rId5" Type="http://schemas.openxmlformats.org/officeDocument/2006/relationships/image" Target="../media/image12.png"/><Relationship Id="rId15" Type="http://schemas.openxmlformats.org/officeDocument/2006/relationships/slide" Target="slide3.xml"/><Relationship Id="rId23" Type="http://schemas.openxmlformats.org/officeDocument/2006/relationships/slide" Target="slide26.xml"/><Relationship Id="rId28" Type="http://schemas.openxmlformats.org/officeDocument/2006/relationships/slide" Target="slide31.xml"/><Relationship Id="rId10" Type="http://schemas.openxmlformats.org/officeDocument/2006/relationships/image" Target="../media/image8.svg"/><Relationship Id="rId19" Type="http://schemas.openxmlformats.org/officeDocument/2006/relationships/slide" Target="slide10.xml"/><Relationship Id="rId4" Type="http://schemas.openxmlformats.org/officeDocument/2006/relationships/image" Target="../media/image11.png"/><Relationship Id="rId9" Type="http://schemas.openxmlformats.org/officeDocument/2006/relationships/image" Target="../media/image7.png"/><Relationship Id="rId14" Type="http://schemas.openxmlformats.org/officeDocument/2006/relationships/slide" Target="slide2.xml"/><Relationship Id="rId22" Type="http://schemas.openxmlformats.org/officeDocument/2006/relationships/slide" Target="slide24.xml"/><Relationship Id="rId27" Type="http://schemas.openxmlformats.org/officeDocument/2006/relationships/slide" Target="slide30.xml"/><Relationship Id="rId30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slide" Target="slide8.xml"/><Relationship Id="rId26" Type="http://schemas.openxmlformats.org/officeDocument/2006/relationships/slide" Target="slide27.xml"/><Relationship Id="rId3" Type="http://schemas.openxmlformats.org/officeDocument/2006/relationships/image" Target="../media/image19.png"/><Relationship Id="rId21" Type="http://schemas.openxmlformats.org/officeDocument/2006/relationships/slide" Target="slide10.xml"/><Relationship Id="rId34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27.png"/><Relationship Id="rId17" Type="http://schemas.openxmlformats.org/officeDocument/2006/relationships/slide" Target="slide3.xml"/><Relationship Id="rId25" Type="http://schemas.openxmlformats.org/officeDocument/2006/relationships/slide" Target="slide26.xml"/><Relationship Id="rId33" Type="http://schemas.openxmlformats.org/officeDocument/2006/relationships/image" Target="../media/image31.gif"/><Relationship Id="rId2" Type="http://schemas.openxmlformats.org/officeDocument/2006/relationships/notesSlide" Target="../notesSlides/notesSlide4.xml"/><Relationship Id="rId16" Type="http://schemas.openxmlformats.org/officeDocument/2006/relationships/slide" Target="slide2.xml"/><Relationship Id="rId20" Type="http://schemas.openxmlformats.org/officeDocument/2006/relationships/slide" Target="slide9.xml"/><Relationship Id="rId29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6.svg"/><Relationship Id="rId24" Type="http://schemas.openxmlformats.org/officeDocument/2006/relationships/slide" Target="slide24.xml"/><Relationship Id="rId32" Type="http://schemas.openxmlformats.org/officeDocument/2006/relationships/image" Target="../media/image6.svg"/><Relationship Id="rId5" Type="http://schemas.openxmlformats.org/officeDocument/2006/relationships/image" Target="../media/image21.png"/><Relationship Id="rId15" Type="http://schemas.openxmlformats.org/officeDocument/2006/relationships/image" Target="../media/image30.svg"/><Relationship Id="rId23" Type="http://schemas.openxmlformats.org/officeDocument/2006/relationships/slide" Target="slide23.xml"/><Relationship Id="rId28" Type="http://schemas.openxmlformats.org/officeDocument/2006/relationships/slide" Target="slide29.xml"/><Relationship Id="rId10" Type="http://schemas.openxmlformats.org/officeDocument/2006/relationships/image" Target="../media/image25.png"/><Relationship Id="rId19" Type="http://schemas.openxmlformats.org/officeDocument/2006/relationships/slide" Target="slide7.xml"/><Relationship Id="rId31" Type="http://schemas.openxmlformats.org/officeDocument/2006/relationships/image" Target="../media/image5.png"/><Relationship Id="rId4" Type="http://schemas.openxmlformats.org/officeDocument/2006/relationships/image" Target="../media/image20.svg"/><Relationship Id="rId9" Type="http://schemas.openxmlformats.org/officeDocument/2006/relationships/image" Target="../media/image24.svg"/><Relationship Id="rId14" Type="http://schemas.openxmlformats.org/officeDocument/2006/relationships/image" Target="../media/image29.png"/><Relationship Id="rId22" Type="http://schemas.openxmlformats.org/officeDocument/2006/relationships/slide" Target="slide12.xml"/><Relationship Id="rId27" Type="http://schemas.openxmlformats.org/officeDocument/2006/relationships/slide" Target="slide28.xml"/><Relationship Id="rId30" Type="http://schemas.openxmlformats.org/officeDocument/2006/relationships/slide" Target="slide31.xml"/><Relationship Id="rId35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2.xml"/><Relationship Id="rId18" Type="http://schemas.openxmlformats.org/officeDocument/2006/relationships/slide" Target="slide28.xml"/><Relationship Id="rId3" Type="http://schemas.openxmlformats.org/officeDocument/2006/relationships/image" Target="../media/image33.png"/><Relationship Id="rId21" Type="http://schemas.openxmlformats.org/officeDocument/2006/relationships/slide" Target="slide31.xml"/><Relationship Id="rId7" Type="http://schemas.openxmlformats.org/officeDocument/2006/relationships/slide" Target="slide2.xml"/><Relationship Id="rId12" Type="http://schemas.openxmlformats.org/officeDocument/2006/relationships/slide" Target="slide10.xml"/><Relationship Id="rId17" Type="http://schemas.openxmlformats.org/officeDocument/2006/relationships/slide" Target="slide27.xml"/><Relationship Id="rId2" Type="http://schemas.openxmlformats.org/officeDocument/2006/relationships/image" Target="../media/image32.png"/><Relationship Id="rId16" Type="http://schemas.openxmlformats.org/officeDocument/2006/relationships/slide" Target="slide26.xml"/><Relationship Id="rId20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slide" Target="slide9.xml"/><Relationship Id="rId5" Type="http://schemas.openxmlformats.org/officeDocument/2006/relationships/image" Target="../media/image21.png"/><Relationship Id="rId15" Type="http://schemas.openxmlformats.org/officeDocument/2006/relationships/slide" Target="slide24.xml"/><Relationship Id="rId23" Type="http://schemas.openxmlformats.org/officeDocument/2006/relationships/image" Target="../media/image6.svg"/><Relationship Id="rId10" Type="http://schemas.openxmlformats.org/officeDocument/2006/relationships/slide" Target="slide7.xml"/><Relationship Id="rId19" Type="http://schemas.openxmlformats.org/officeDocument/2006/relationships/slide" Target="slide29.xml"/><Relationship Id="rId4" Type="http://schemas.openxmlformats.org/officeDocument/2006/relationships/image" Target="../media/image34.png"/><Relationship Id="rId9" Type="http://schemas.openxmlformats.org/officeDocument/2006/relationships/slide" Target="slide8.xml"/><Relationship Id="rId14" Type="http://schemas.openxmlformats.org/officeDocument/2006/relationships/slide" Target="slide23.xml"/><Relationship Id="rId2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24.xml"/><Relationship Id="rId18" Type="http://schemas.openxmlformats.org/officeDocument/2006/relationships/slide" Target="slide30.xml"/><Relationship Id="rId3" Type="http://schemas.openxmlformats.org/officeDocument/2006/relationships/image" Target="../media/image4.jpeg"/><Relationship Id="rId21" Type="http://schemas.openxmlformats.org/officeDocument/2006/relationships/image" Target="../media/image6.svg"/><Relationship Id="rId7" Type="http://schemas.openxmlformats.org/officeDocument/2006/relationships/slide" Target="slide8.xml"/><Relationship Id="rId12" Type="http://schemas.openxmlformats.org/officeDocument/2006/relationships/slide" Target="slide23.xml"/><Relationship Id="rId17" Type="http://schemas.openxmlformats.org/officeDocument/2006/relationships/slide" Target="slide29.xml"/><Relationship Id="rId2" Type="http://schemas.openxmlformats.org/officeDocument/2006/relationships/image" Target="../media/image35.png"/><Relationship Id="rId16" Type="http://schemas.openxmlformats.org/officeDocument/2006/relationships/slide" Target="slide28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slide" Target="slide12.xml"/><Relationship Id="rId5" Type="http://schemas.openxmlformats.org/officeDocument/2006/relationships/slide" Target="slide2.xml"/><Relationship Id="rId15" Type="http://schemas.openxmlformats.org/officeDocument/2006/relationships/slide" Target="slide27.xml"/><Relationship Id="rId10" Type="http://schemas.openxmlformats.org/officeDocument/2006/relationships/slide" Target="slide10.xml"/><Relationship Id="rId19" Type="http://schemas.openxmlformats.org/officeDocument/2006/relationships/slide" Target="slide31.xml"/><Relationship Id="rId4" Type="http://schemas.openxmlformats.org/officeDocument/2006/relationships/image" Target="../media/image3.png"/><Relationship Id="rId9" Type="http://schemas.openxmlformats.org/officeDocument/2006/relationships/slide" Target="slide9.xml"/><Relationship Id="rId14" Type="http://schemas.openxmlformats.org/officeDocument/2006/relationships/slide" Target="slide2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8.xml"/><Relationship Id="rId18" Type="http://schemas.openxmlformats.org/officeDocument/2006/relationships/slide" Target="slide23.xml"/><Relationship Id="rId26" Type="http://schemas.openxmlformats.org/officeDocument/2006/relationships/image" Target="../media/image5.png"/><Relationship Id="rId3" Type="http://schemas.openxmlformats.org/officeDocument/2006/relationships/image" Target="../media/image35.png"/><Relationship Id="rId21" Type="http://schemas.openxmlformats.org/officeDocument/2006/relationships/slide" Target="slide27.xml"/><Relationship Id="rId7" Type="http://schemas.openxmlformats.org/officeDocument/2006/relationships/image" Target="../media/image37.svg"/><Relationship Id="rId12" Type="http://schemas.openxmlformats.org/officeDocument/2006/relationships/slide" Target="slide3.xml"/><Relationship Id="rId17" Type="http://schemas.openxmlformats.org/officeDocument/2006/relationships/slide" Target="slide12.xml"/><Relationship Id="rId25" Type="http://schemas.openxmlformats.org/officeDocument/2006/relationships/slide" Target="slide31.xml"/><Relationship Id="rId2" Type="http://schemas.openxmlformats.org/officeDocument/2006/relationships/notesSlide" Target="../notesSlides/notesSlide5.xml"/><Relationship Id="rId16" Type="http://schemas.openxmlformats.org/officeDocument/2006/relationships/slide" Target="slide10.xml"/><Relationship Id="rId20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slide" Target="slide2.xml"/><Relationship Id="rId24" Type="http://schemas.openxmlformats.org/officeDocument/2006/relationships/slide" Target="slide30.xml"/><Relationship Id="rId5" Type="http://schemas.openxmlformats.org/officeDocument/2006/relationships/image" Target="../media/image18.svg"/><Relationship Id="rId15" Type="http://schemas.openxmlformats.org/officeDocument/2006/relationships/slide" Target="slide9.xml"/><Relationship Id="rId23" Type="http://schemas.openxmlformats.org/officeDocument/2006/relationships/slide" Target="slide29.xml"/><Relationship Id="rId10" Type="http://schemas.openxmlformats.org/officeDocument/2006/relationships/image" Target="../media/image39.svg"/><Relationship Id="rId19" Type="http://schemas.openxmlformats.org/officeDocument/2006/relationships/slide" Target="slide24.xml"/><Relationship Id="rId4" Type="http://schemas.openxmlformats.org/officeDocument/2006/relationships/image" Target="../media/image17.png"/><Relationship Id="rId9" Type="http://schemas.openxmlformats.org/officeDocument/2006/relationships/image" Target="../media/image38.png"/><Relationship Id="rId14" Type="http://schemas.openxmlformats.org/officeDocument/2006/relationships/slide" Target="slide7.xml"/><Relationship Id="rId22" Type="http://schemas.openxmlformats.org/officeDocument/2006/relationships/slide" Target="slide28.xml"/><Relationship Id="rId27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23.xml"/><Relationship Id="rId18" Type="http://schemas.openxmlformats.org/officeDocument/2006/relationships/slide" Target="slide29.xml"/><Relationship Id="rId3" Type="http://schemas.openxmlformats.org/officeDocument/2006/relationships/image" Target="../media/image41.png"/><Relationship Id="rId21" Type="http://schemas.openxmlformats.org/officeDocument/2006/relationships/image" Target="../media/image5.png"/><Relationship Id="rId7" Type="http://schemas.openxmlformats.org/officeDocument/2006/relationships/slide" Target="slide3.xml"/><Relationship Id="rId12" Type="http://schemas.openxmlformats.org/officeDocument/2006/relationships/slide" Target="slide12.xml"/><Relationship Id="rId17" Type="http://schemas.openxmlformats.org/officeDocument/2006/relationships/slide" Target="slide28.xml"/><Relationship Id="rId2" Type="http://schemas.openxmlformats.org/officeDocument/2006/relationships/image" Target="../media/image40.png"/><Relationship Id="rId16" Type="http://schemas.openxmlformats.org/officeDocument/2006/relationships/slide" Target="slide27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slide" Target="slide10.xml"/><Relationship Id="rId5" Type="http://schemas.openxmlformats.org/officeDocument/2006/relationships/image" Target="../media/image3.png"/><Relationship Id="rId15" Type="http://schemas.openxmlformats.org/officeDocument/2006/relationships/slide" Target="slide26.xml"/><Relationship Id="rId10" Type="http://schemas.openxmlformats.org/officeDocument/2006/relationships/slide" Target="slide9.xml"/><Relationship Id="rId19" Type="http://schemas.openxmlformats.org/officeDocument/2006/relationships/slide" Target="slide30.xml"/><Relationship Id="rId4" Type="http://schemas.openxmlformats.org/officeDocument/2006/relationships/image" Target="../media/image42.jpeg"/><Relationship Id="rId9" Type="http://schemas.openxmlformats.org/officeDocument/2006/relationships/slide" Target="slide7.xml"/><Relationship Id="rId14" Type="http://schemas.openxmlformats.org/officeDocument/2006/relationships/slide" Target="slide24.xml"/><Relationship Id="rId22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36871" y="0"/>
            <a:ext cx="18349266" cy="10287000"/>
            <a:chOff x="35560" y="35560"/>
            <a:chExt cx="1803037" cy="907964"/>
          </a:xfrm>
          <a:solidFill>
            <a:srgbClr val="00B0F0"/>
          </a:solidFill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1790337" cy="895264"/>
            </a:xfrm>
            <a:custGeom>
              <a:avLst/>
              <a:gdLst/>
              <a:ahLst/>
              <a:cxnLst/>
              <a:rect l="l" t="t" r="r" b="b"/>
              <a:pathLst>
                <a:path w="1790337" h="895264">
                  <a:moveTo>
                    <a:pt x="0" y="0"/>
                  </a:moveTo>
                  <a:lnTo>
                    <a:pt x="1790337" y="0"/>
                  </a:lnTo>
                  <a:lnTo>
                    <a:pt x="1790337" y="895264"/>
                  </a:lnTo>
                  <a:lnTo>
                    <a:pt x="0" y="89526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" name="Freeform 5"/>
            <p:cNvSpPr/>
            <p:nvPr/>
          </p:nvSpPr>
          <p:spPr>
            <a:xfrm>
              <a:off x="35560" y="35560"/>
              <a:ext cx="1803037" cy="907964"/>
            </a:xfrm>
            <a:custGeom>
              <a:avLst/>
              <a:gdLst/>
              <a:ahLst/>
              <a:cxnLst/>
              <a:rect l="l" t="t" r="r" b="b"/>
              <a:pathLst>
                <a:path w="1803037" h="907964">
                  <a:moveTo>
                    <a:pt x="1803037" y="907964"/>
                  </a:moveTo>
                  <a:lnTo>
                    <a:pt x="0" y="907964"/>
                  </a:lnTo>
                  <a:lnTo>
                    <a:pt x="0" y="0"/>
                  </a:lnTo>
                  <a:lnTo>
                    <a:pt x="1803036" y="0"/>
                  </a:lnTo>
                  <a:lnTo>
                    <a:pt x="1803036" y="907964"/>
                  </a:lnTo>
                  <a:close/>
                  <a:moveTo>
                    <a:pt x="12700" y="895264"/>
                  </a:moveTo>
                  <a:lnTo>
                    <a:pt x="1790336" y="895264"/>
                  </a:lnTo>
                  <a:lnTo>
                    <a:pt x="1790336" y="12700"/>
                  </a:lnTo>
                  <a:lnTo>
                    <a:pt x="12700" y="12700"/>
                  </a:lnTo>
                  <a:lnTo>
                    <a:pt x="12700" y="895264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75282">
            <a:off x="15035793" y="7025885"/>
            <a:ext cx="1611256" cy="1611249"/>
            <a:chOff x="0" y="0"/>
            <a:chExt cx="6350000" cy="634997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2000" endA="300" endPos="35000" dir="5400000" sy="-100000" algn="bl" rotWithShape="0"/>
          </a:effectLst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406" b="-406"/>
              </a:stretch>
            </a:blip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725642" y="977934"/>
            <a:ext cx="16081684" cy="1071656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315200" y="360087"/>
            <a:ext cx="2839343" cy="1472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chemeClr val="bg1"/>
                </a:solidFill>
                <a:latin typeface="Playfair Display Black"/>
              </a:rPr>
              <a:t>AATI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73275" y="1567899"/>
            <a:ext cx="14191222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Playfair Display"/>
              </a:rPr>
              <a:t>Application de gestion de stock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5557062" y="8893375"/>
            <a:ext cx="2214870" cy="1150340"/>
            <a:chOff x="0" y="-19051"/>
            <a:chExt cx="2953159" cy="1533787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9051"/>
              <a:ext cx="736605" cy="1575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>
                  <a:solidFill>
                    <a:schemeClr val="bg1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155" y="168902"/>
              <a:ext cx="2951004" cy="478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 dirty="0">
                  <a:solidFill>
                    <a:schemeClr val="bg1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186184"/>
              <a:ext cx="1650137" cy="3285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chemeClr val="bg1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chemeClr val="bg1"/>
                  </a:solidFill>
                  <a:latin typeface="Roboto"/>
                </a:rPr>
                <a:t>DWWM 21-22</a:t>
              </a:r>
            </a:p>
          </p:txBody>
        </p:sp>
      </p:grpSp>
      <p:grpSp>
        <p:nvGrpSpPr>
          <p:cNvPr id="7" name="logoGroup 7"/>
          <p:cNvGrpSpPr>
            <a:grpSpLocks noChangeAspect="1"/>
          </p:cNvGrpSpPr>
          <p:nvPr/>
        </p:nvGrpSpPr>
        <p:grpSpPr>
          <a:xfrm>
            <a:off x="14988779" y="4660503"/>
            <a:ext cx="1675718" cy="1675712"/>
            <a:chOff x="0" y="0"/>
            <a:chExt cx="6350000" cy="634997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2000" endA="300" endPos="35000" dir="5400000" sy="-100000" algn="bl" rotWithShape="0"/>
          </a:effectLst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621" b="-62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0" y="413401"/>
            <a:ext cx="16739298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5021" dirty="0">
                <a:solidFill>
                  <a:srgbClr val="000000"/>
                </a:solidFill>
                <a:latin typeface="Playfair Display"/>
              </a:rPr>
              <a:t>SPECIFICATIONS TECHNIQUES – LES TECHNOLOGIES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983286" y="15663"/>
            <a:ext cx="2718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solidFill>
                  <a:srgbClr val="000000"/>
                </a:solidFill>
                <a:latin typeface="Playfair Display"/>
              </a:rPr>
              <a:t>11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A0335F1E-D71A-5F48-4D89-4647783B1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32" y="2570571"/>
            <a:ext cx="9143368" cy="59210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6749" t="6504" r="2017" b="3944"/>
          <a:stretch>
            <a:fillRect/>
          </a:stretch>
        </p:blipFill>
        <p:spPr>
          <a:xfrm>
            <a:off x="8392235" y="5935591"/>
            <a:ext cx="9576633" cy="30803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A4D1EC20-572A-A46F-AEFE-CE35F82D7CFB}"/>
              </a:ext>
            </a:extLst>
          </p:cNvPr>
          <p:cNvSpPr txBox="1"/>
          <p:nvPr/>
        </p:nvSpPr>
        <p:spPr>
          <a:xfrm rot="21270926">
            <a:off x="5367917" y="2613840"/>
            <a:ext cx="390190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fortaa" pitchFamily="2" charset="0"/>
              </a:rPr>
              <a:t>ARCHITECTURE MVC EN POO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F3A15392-6905-BD83-D180-4C4B317F8E37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7622893" y="2542697"/>
            <a:ext cx="4382482" cy="1366801"/>
          </a:xfrm>
          <a:prstGeom prst="straightConnector1">
            <a:avLst/>
          </a:prstGeom>
          <a:ln w="254000" cmpd="thickThin">
            <a:solidFill>
              <a:srgbClr val="00B0F0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1BD55593-0809-8A00-45A9-1CCD76FF3759}"/>
              </a:ext>
            </a:extLst>
          </p:cNvPr>
          <p:cNvCxnSpPr>
            <a:cxnSpLocks/>
          </p:cNvCxnSpPr>
          <p:nvPr/>
        </p:nvCxnSpPr>
        <p:spPr>
          <a:xfrm flipV="1">
            <a:off x="16459200" y="2549290"/>
            <a:ext cx="280098" cy="5032610"/>
          </a:xfrm>
          <a:prstGeom prst="straightConnector1">
            <a:avLst/>
          </a:prstGeom>
          <a:ln w="254000" cmpd="thickThin">
            <a:solidFill>
              <a:srgbClr val="00B0F0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D3A45024-1D19-E133-0043-954B4988F83E}"/>
              </a:ext>
            </a:extLst>
          </p:cNvPr>
          <p:cNvCxnSpPr>
            <a:cxnSpLocks/>
          </p:cNvCxnSpPr>
          <p:nvPr/>
        </p:nvCxnSpPr>
        <p:spPr>
          <a:xfrm flipV="1">
            <a:off x="13075764" y="2542697"/>
            <a:ext cx="1557108" cy="3185263"/>
          </a:xfrm>
          <a:prstGeom prst="straightConnector1">
            <a:avLst/>
          </a:prstGeom>
          <a:ln w="254000" cmpd="thickThin">
            <a:solidFill>
              <a:srgbClr val="00B0F0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D1D8F0F6-3ABF-8EE3-D8D1-B65130F6C160}"/>
              </a:ext>
            </a:extLst>
          </p:cNvPr>
          <p:cNvSpPr txBox="1"/>
          <p:nvPr/>
        </p:nvSpPr>
        <p:spPr>
          <a:xfrm>
            <a:off x="12005375" y="2161631"/>
            <a:ext cx="4870938" cy="76213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0000"/>
                </a:solidFill>
                <a:latin typeface="Playfair Display"/>
              </a:rPr>
              <a:t>DEVELOPPEMENT</a:t>
            </a: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CF32D001-0B32-A74B-46FE-9E3A97C11782}"/>
              </a:ext>
            </a:extLst>
          </p:cNvPr>
          <p:cNvCxnSpPr>
            <a:cxnSpLocks/>
          </p:cNvCxnSpPr>
          <p:nvPr/>
        </p:nvCxnSpPr>
        <p:spPr>
          <a:xfrm flipV="1">
            <a:off x="7052696" y="8767710"/>
            <a:ext cx="6127855" cy="719190"/>
          </a:xfrm>
          <a:prstGeom prst="straightConnector1">
            <a:avLst/>
          </a:prstGeom>
          <a:ln w="254000" cmpd="thickThin">
            <a:solidFill>
              <a:srgbClr val="FF0000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03D859F4-5236-7F2D-F934-C3120723FF8C}"/>
              </a:ext>
            </a:extLst>
          </p:cNvPr>
          <p:cNvCxnSpPr>
            <a:cxnSpLocks/>
          </p:cNvCxnSpPr>
          <p:nvPr/>
        </p:nvCxnSpPr>
        <p:spPr>
          <a:xfrm flipV="1">
            <a:off x="6828625" y="8980540"/>
            <a:ext cx="2985509" cy="506360"/>
          </a:xfrm>
          <a:prstGeom prst="straightConnector1">
            <a:avLst/>
          </a:prstGeom>
          <a:ln w="254000" cmpd="thickThin">
            <a:solidFill>
              <a:srgbClr val="FF0000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9372B632-82B8-F119-E1E2-BE394D96DF07}"/>
              </a:ext>
            </a:extLst>
          </p:cNvPr>
          <p:cNvSpPr txBox="1"/>
          <p:nvPr/>
        </p:nvSpPr>
        <p:spPr>
          <a:xfrm>
            <a:off x="1341689" y="9113588"/>
            <a:ext cx="6869008" cy="7621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0000"/>
                </a:solidFill>
                <a:latin typeface="Playfair Display"/>
              </a:rPr>
              <a:t>INTEGRATIONS DE LIBRAIRIE</a:t>
            </a:r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252707" y="9258300"/>
            <a:ext cx="720422" cy="720419"/>
            <a:chOff x="0" y="0"/>
            <a:chExt cx="6350000" cy="63499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621" b="-621"/>
              </a:stretch>
            </a:blipFill>
          </p:spPr>
        </p:sp>
      </p:grpSp>
      <p:grpSp>
        <p:nvGrpSpPr>
          <p:cNvPr id="52" name="Group 9">
            <a:extLst>
              <a:ext uri="{FF2B5EF4-FFF2-40B4-BE49-F238E27FC236}">
                <a16:creationId xmlns:a16="http://schemas.microsoft.com/office/drawing/2014/main" id="{6A456C3A-0370-2710-E778-363759D8FF55}"/>
              </a:ext>
            </a:extLst>
          </p:cNvPr>
          <p:cNvGrpSpPr/>
          <p:nvPr/>
        </p:nvGrpSpPr>
        <p:grpSpPr>
          <a:xfrm>
            <a:off x="15672166" y="8564177"/>
            <a:ext cx="2214870" cy="1126255"/>
            <a:chOff x="0" y="0"/>
            <a:chExt cx="2953159" cy="1501673"/>
          </a:xfrm>
        </p:grpSpPr>
        <p:sp>
          <p:nvSpPr>
            <p:cNvPr id="53" name="TextBox 10">
              <a:extLst>
                <a:ext uri="{FF2B5EF4-FFF2-40B4-BE49-F238E27FC236}">
                  <a16:creationId xmlns:a16="http://schemas.microsoft.com/office/drawing/2014/main" id="{6B455BFD-525A-0ABC-81F6-FC234089CB30}"/>
                </a:ext>
              </a:extLst>
            </p:cNvPr>
            <p:cNvSpPr txBox="1"/>
            <p:nvPr/>
          </p:nvSpPr>
          <p:spPr>
            <a:xfrm>
              <a:off x="0" y="-19050"/>
              <a:ext cx="736605" cy="155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 dirty="0">
                  <a:solidFill>
                    <a:srgbClr val="000000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54" name="TextBox 11">
              <a:extLst>
                <a:ext uri="{FF2B5EF4-FFF2-40B4-BE49-F238E27FC236}">
                  <a16:creationId xmlns:a16="http://schemas.microsoft.com/office/drawing/2014/main" id="{E79AE1B3-16BD-2BA1-4AC4-DDC0F9059C55}"/>
                </a:ext>
              </a:extLst>
            </p:cNvPr>
            <p:cNvSpPr txBox="1"/>
            <p:nvPr/>
          </p:nvSpPr>
          <p:spPr>
            <a:xfrm>
              <a:off x="2154" y="168902"/>
              <a:ext cx="2951005" cy="954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 dirty="0">
                  <a:solidFill>
                    <a:srgbClr val="000000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55" name="TextBox 12">
              <a:extLst>
                <a:ext uri="{FF2B5EF4-FFF2-40B4-BE49-F238E27FC236}">
                  <a16:creationId xmlns:a16="http://schemas.microsoft.com/office/drawing/2014/main" id="{EAAF952E-D8E1-1EC8-6790-CA24642D481C}"/>
                </a:ext>
              </a:extLst>
            </p:cNvPr>
            <p:cNvSpPr txBox="1"/>
            <p:nvPr/>
          </p:nvSpPr>
          <p:spPr>
            <a:xfrm>
              <a:off x="0" y="1186184"/>
              <a:ext cx="1650137" cy="315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DWWM 21-22</a:t>
              </a:r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01F4274F-CDA6-C723-6ECC-9C3289DAF731}"/>
              </a:ext>
            </a:extLst>
          </p:cNvPr>
          <p:cNvGrpSpPr/>
          <p:nvPr/>
        </p:nvGrpSpPr>
        <p:grpSpPr>
          <a:xfrm>
            <a:off x="18574294" y="1412285"/>
            <a:ext cx="7557411" cy="8190957"/>
            <a:chOff x="5571294" y="1106952"/>
            <a:chExt cx="7451711" cy="819095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59" name="Rectangle : coins arrondis 58">
              <a:extLst>
                <a:ext uri="{FF2B5EF4-FFF2-40B4-BE49-F238E27FC236}">
                  <a16:creationId xmlns:a16="http://schemas.microsoft.com/office/drawing/2014/main" id="{85EC0627-756F-0595-AA4E-C309A2ECE588}"/>
                </a:ext>
              </a:extLst>
            </p:cNvPr>
            <p:cNvSpPr/>
            <p:nvPr/>
          </p:nvSpPr>
          <p:spPr>
            <a:xfrm>
              <a:off x="5571294" y="1106952"/>
              <a:ext cx="7451711" cy="8190957"/>
            </a:xfrm>
            <a:prstGeom prst="roundRect">
              <a:avLst>
                <a:gd name="adj" fmla="val 28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E31E96E7-AA1F-8E1C-E065-8A667072EE6D}"/>
                </a:ext>
              </a:extLst>
            </p:cNvPr>
            <p:cNvGrpSpPr/>
            <p:nvPr/>
          </p:nvGrpSpPr>
          <p:grpSpPr>
            <a:xfrm>
              <a:off x="6154821" y="1338311"/>
              <a:ext cx="6868183" cy="7919989"/>
              <a:chOff x="10307814" y="1140942"/>
              <a:chExt cx="6868183" cy="7919989"/>
            </a:xfrm>
            <a:solidFill>
              <a:schemeClr val="bg1"/>
            </a:solidFill>
          </p:grpSpPr>
          <p:sp>
            <p:nvSpPr>
              <p:cNvPr id="61" name="TextBox 6">
                <a:extLst>
                  <a:ext uri="{FF2B5EF4-FFF2-40B4-BE49-F238E27FC236}">
                    <a16:creationId xmlns:a16="http://schemas.microsoft.com/office/drawing/2014/main" id="{72DDCF46-EB48-C73D-5858-FE9242B0E738}"/>
                  </a:ext>
                </a:extLst>
              </p:cNvPr>
              <p:cNvSpPr txBox="1"/>
              <p:nvPr/>
            </p:nvSpPr>
            <p:spPr>
              <a:xfrm>
                <a:off x="10307814" y="1140942"/>
                <a:ext cx="777763" cy="791998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5" action="ppaction://hlinksldjump"/>
                  </a:rPr>
                  <a:t>02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6" action="ppaction://hlinksldjump"/>
                  </a:rPr>
                  <a:t>03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7" action="ppaction://hlinksldjump"/>
                  </a:rPr>
                  <a:t>07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8" action="ppaction://hlinksldjump"/>
                  </a:rPr>
                  <a:t>08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7" action="ppaction://hlinksldjump"/>
                  </a:rPr>
                  <a:t>09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9" action="ppaction://hlinksldjump"/>
                  </a:rPr>
                  <a:t>10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0" action="ppaction://hlinksldjump"/>
                  </a:rPr>
                  <a:t>12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1" action="ppaction://hlinksldjump"/>
                  </a:rPr>
                  <a:t>13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2" action="ppaction://hlinksldjump"/>
                  </a:rPr>
                  <a:t>25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3" action="ppaction://hlinksldjump"/>
                  </a:rPr>
                  <a:t>26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4" action="ppaction://hlinksldjump"/>
                  </a:rPr>
                  <a:t>28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5" action="ppaction://hlinksldjump"/>
                  </a:rPr>
                  <a:t>29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6" action="ppaction://hlinksldjump"/>
                  </a:rPr>
                  <a:t>30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7" action="ppaction://hlinksldjump"/>
                  </a:rPr>
                  <a:t>31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8" action="ppaction://hlinksldjump"/>
                  </a:rPr>
                  <a:t>32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9" action="ppaction://hlinksldjump"/>
                  </a:rPr>
                  <a:t>33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</p:txBody>
          </p:sp>
          <p:sp>
            <p:nvSpPr>
              <p:cNvPr id="62" name="TextBox 7">
                <a:extLst>
                  <a:ext uri="{FF2B5EF4-FFF2-40B4-BE49-F238E27FC236}">
                    <a16:creationId xmlns:a16="http://schemas.microsoft.com/office/drawing/2014/main" id="{571D7BB5-489D-CAC8-1ACF-90633F3175BC}"/>
                  </a:ext>
                </a:extLst>
              </p:cNvPr>
              <p:cNvSpPr txBox="1"/>
              <p:nvPr/>
            </p:nvSpPr>
            <p:spPr>
              <a:xfrm>
                <a:off x="11500552" y="1169517"/>
                <a:ext cx="5675445" cy="707555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Plan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Résumé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Cahier des charges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Spécification</a:t>
                </a: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 techniques du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Réalisations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extraits de codes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Jeu d'essai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Veille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sur les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vulnérabilités</a:t>
                </a:r>
                <a:endParaRPr lang="en-US" sz="2749" dirty="0">
                  <a:solidFill>
                    <a:srgbClr val="000000"/>
                  </a:solidFill>
                  <a:latin typeface="Lato Bold Italics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Problèmes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recontrés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solutions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Conclusion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Remerciements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</p:txBody>
          </p:sp>
        </p:grpSp>
      </p:grpSp>
      <p:grpSp>
        <p:nvGrpSpPr>
          <p:cNvPr id="63" name="menu">
            <a:extLst>
              <a:ext uri="{FF2B5EF4-FFF2-40B4-BE49-F238E27FC236}">
                <a16:creationId xmlns:a16="http://schemas.microsoft.com/office/drawing/2014/main" id="{282AF8AC-BC03-2CC6-0E89-E009450BAEBC}"/>
              </a:ext>
            </a:extLst>
          </p:cNvPr>
          <p:cNvGrpSpPr/>
          <p:nvPr/>
        </p:nvGrpSpPr>
        <p:grpSpPr>
          <a:xfrm rot="16200000">
            <a:off x="8400638" y="9418865"/>
            <a:ext cx="960028" cy="927371"/>
            <a:chOff x="11506200" y="394775"/>
            <a:chExt cx="960028" cy="914400"/>
          </a:xfrm>
        </p:grpSpPr>
        <p:sp>
          <p:nvSpPr>
            <p:cNvPr id="64" name="Rectangle : coins arrondis 63">
              <a:extLst>
                <a:ext uri="{FF2B5EF4-FFF2-40B4-BE49-F238E27FC236}">
                  <a16:creationId xmlns:a16="http://schemas.microsoft.com/office/drawing/2014/main" id="{9CB028EB-73ED-EC73-FC2A-B33A133E3050}"/>
                </a:ext>
              </a:extLst>
            </p:cNvPr>
            <p:cNvSpPr/>
            <p:nvPr/>
          </p:nvSpPr>
          <p:spPr>
            <a:xfrm>
              <a:off x="11506200" y="413401"/>
              <a:ext cx="914400" cy="8306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5" name="Graphique 64" descr="Réseau de tâches">
              <a:extLst>
                <a:ext uri="{FF2B5EF4-FFF2-40B4-BE49-F238E27FC236}">
                  <a16:creationId xmlns:a16="http://schemas.microsoft.com/office/drawing/2014/main" id="{54EC3AF4-67BA-6E61-1F44-D8D6EDAD0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1551828" y="394775"/>
              <a:ext cx="914400" cy="914400"/>
            </a:xfrm>
            <a:prstGeom prst="rect">
              <a:avLst/>
            </a:prstGeom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ADF826D-447E-4120-D4B8-FFC4AE582402}"/>
              </a:ext>
            </a:extLst>
          </p:cNvPr>
          <p:cNvGrpSpPr/>
          <p:nvPr/>
        </p:nvGrpSpPr>
        <p:grpSpPr>
          <a:xfrm>
            <a:off x="2922917" y="1966797"/>
            <a:ext cx="2637323" cy="1207543"/>
            <a:chOff x="1876079" y="2877320"/>
            <a:chExt cx="5798912" cy="2681796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1876079" y="3005947"/>
              <a:ext cx="2018519" cy="2439582"/>
              <a:chOff x="0" y="0"/>
              <a:chExt cx="2776220" cy="335534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774950" cy="3355340"/>
              </a:xfrm>
              <a:custGeom>
                <a:avLst/>
                <a:gdLst/>
                <a:ahLst/>
                <a:cxnLst/>
                <a:rect l="l" t="t" r="r" b="b"/>
                <a:pathLst>
                  <a:path w="2774950" h="3355340">
                    <a:moveTo>
                      <a:pt x="2037080" y="3355340"/>
                    </a:moveTo>
                    <a:lnTo>
                      <a:pt x="2774950" y="3355340"/>
                    </a:lnTo>
                    <a:lnTo>
                      <a:pt x="2774950" y="0"/>
                    </a:lnTo>
                    <a:lnTo>
                      <a:pt x="1808480" y="0"/>
                    </a:lnTo>
                    <a:lnTo>
                      <a:pt x="1417320" y="1812290"/>
                    </a:lnTo>
                    <a:cubicBezTo>
                      <a:pt x="1412240" y="1832610"/>
                      <a:pt x="1407160" y="1855470"/>
                      <a:pt x="1402080" y="1883410"/>
                    </a:cubicBezTo>
                    <a:cubicBezTo>
                      <a:pt x="1397000" y="1856740"/>
                      <a:pt x="1391920" y="1833880"/>
                      <a:pt x="1388110" y="1813560"/>
                    </a:cubicBezTo>
                    <a:lnTo>
                      <a:pt x="993140" y="0"/>
                    </a:lnTo>
                    <a:lnTo>
                      <a:pt x="0" y="0"/>
                    </a:lnTo>
                    <a:lnTo>
                      <a:pt x="0" y="3355340"/>
                    </a:lnTo>
                    <a:lnTo>
                      <a:pt x="699770" y="3355340"/>
                    </a:lnTo>
                    <a:lnTo>
                      <a:pt x="699770" y="1781810"/>
                    </a:lnTo>
                    <a:lnTo>
                      <a:pt x="1037590" y="3355340"/>
                    </a:lnTo>
                    <a:lnTo>
                      <a:pt x="1704340" y="3355340"/>
                    </a:lnTo>
                    <a:lnTo>
                      <a:pt x="2037080" y="1790700"/>
                    </a:lnTo>
                    <a:lnTo>
                      <a:pt x="2037080" y="3355340"/>
                    </a:lnTo>
                    <a:close/>
                  </a:path>
                </a:pathLst>
              </a:custGeom>
              <a:blipFill>
                <a:blip r:embed="rId22"/>
                <a:stretch>
                  <a:fillRect l="-30610" r="-30610"/>
                </a:stretch>
              </a:blipFill>
              <a:ln w="38100">
                <a:solidFill>
                  <a:schemeClr val="bg1"/>
                </a:solidFill>
              </a:ln>
            </p:spPr>
          </p:sp>
        </p:grp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 rot="-381924">
              <a:off x="3686363" y="2877320"/>
              <a:ext cx="2171219" cy="2681796"/>
              <a:chOff x="0" y="0"/>
              <a:chExt cx="2716530" cy="335534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716530" cy="3355340"/>
              </a:xfrm>
              <a:custGeom>
                <a:avLst/>
                <a:gdLst/>
                <a:ahLst/>
                <a:cxnLst/>
                <a:rect l="l" t="t" r="r" b="b"/>
                <a:pathLst>
                  <a:path w="2716530" h="3355340">
                    <a:moveTo>
                      <a:pt x="1935480" y="0"/>
                    </a:moveTo>
                    <a:lnTo>
                      <a:pt x="1376680" y="1988820"/>
                    </a:lnTo>
                    <a:lnTo>
                      <a:pt x="811530" y="0"/>
                    </a:lnTo>
                    <a:lnTo>
                      <a:pt x="0" y="0"/>
                    </a:lnTo>
                    <a:lnTo>
                      <a:pt x="991870" y="3355340"/>
                    </a:lnTo>
                    <a:lnTo>
                      <a:pt x="1724660" y="3355340"/>
                    </a:lnTo>
                    <a:lnTo>
                      <a:pt x="2716530" y="0"/>
                    </a:lnTo>
                    <a:close/>
                  </a:path>
                </a:pathLst>
              </a:custGeom>
              <a:blipFill>
                <a:blip r:embed="rId22"/>
                <a:stretch>
                  <a:fillRect l="-32343" r="-32343"/>
                </a:stretch>
              </a:blipFill>
              <a:ln w="38100">
                <a:solidFill>
                  <a:schemeClr val="bg1"/>
                </a:solidFill>
              </a:ln>
            </p:spPr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5796893" y="2888318"/>
              <a:ext cx="1878098" cy="2557211"/>
              <a:chOff x="0" y="0"/>
              <a:chExt cx="2546350" cy="34671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548890" cy="3468370"/>
              </a:xfrm>
              <a:custGeom>
                <a:avLst/>
                <a:gdLst/>
                <a:ahLst/>
                <a:cxnLst/>
                <a:rect l="l" t="t" r="r" b="b"/>
                <a:pathLst>
                  <a:path w="2548890" h="3468370">
                    <a:moveTo>
                      <a:pt x="341630" y="3027680"/>
                    </a:moveTo>
                    <a:cubicBezTo>
                      <a:pt x="455930" y="3175000"/>
                      <a:pt x="599440" y="3286760"/>
                      <a:pt x="765810" y="3360420"/>
                    </a:cubicBezTo>
                    <a:cubicBezTo>
                      <a:pt x="929640" y="3431540"/>
                      <a:pt x="1116330" y="3468370"/>
                      <a:pt x="1320800" y="3468370"/>
                    </a:cubicBezTo>
                    <a:cubicBezTo>
                      <a:pt x="1493520" y="3468370"/>
                      <a:pt x="1656080" y="3440430"/>
                      <a:pt x="1803400" y="3387090"/>
                    </a:cubicBezTo>
                    <a:cubicBezTo>
                      <a:pt x="1954530" y="3332480"/>
                      <a:pt x="2086610" y="3247390"/>
                      <a:pt x="2197100" y="3135630"/>
                    </a:cubicBezTo>
                    <a:cubicBezTo>
                      <a:pt x="2307590" y="3023870"/>
                      <a:pt x="2393950" y="2884170"/>
                      <a:pt x="2456180" y="2716530"/>
                    </a:cubicBezTo>
                    <a:cubicBezTo>
                      <a:pt x="2517140" y="2552700"/>
                      <a:pt x="2547620" y="2359660"/>
                      <a:pt x="2547620" y="2141220"/>
                    </a:cubicBezTo>
                    <a:lnTo>
                      <a:pt x="2547620" y="2033270"/>
                    </a:lnTo>
                    <a:lnTo>
                      <a:pt x="1776730" y="2033270"/>
                    </a:lnTo>
                    <a:lnTo>
                      <a:pt x="1776730" y="2141220"/>
                    </a:lnTo>
                    <a:cubicBezTo>
                      <a:pt x="1776730" y="2250440"/>
                      <a:pt x="1765300" y="2346960"/>
                      <a:pt x="1742440" y="2425700"/>
                    </a:cubicBezTo>
                    <a:cubicBezTo>
                      <a:pt x="1720850" y="2500630"/>
                      <a:pt x="1690370" y="2562860"/>
                      <a:pt x="1652270" y="2609850"/>
                    </a:cubicBezTo>
                    <a:cubicBezTo>
                      <a:pt x="1615440" y="2655570"/>
                      <a:pt x="1572260" y="2688590"/>
                      <a:pt x="1521460" y="2710180"/>
                    </a:cubicBezTo>
                    <a:cubicBezTo>
                      <a:pt x="1468120" y="2733040"/>
                      <a:pt x="1407160" y="2744470"/>
                      <a:pt x="1339850" y="2744470"/>
                    </a:cubicBezTo>
                    <a:cubicBezTo>
                      <a:pt x="1250950" y="2744470"/>
                      <a:pt x="1173480" y="2725420"/>
                      <a:pt x="1109980" y="2689860"/>
                    </a:cubicBezTo>
                    <a:cubicBezTo>
                      <a:pt x="1043940" y="2653030"/>
                      <a:pt x="990600" y="2599690"/>
                      <a:pt x="946150" y="2528570"/>
                    </a:cubicBezTo>
                    <a:cubicBezTo>
                      <a:pt x="899160" y="2453640"/>
                      <a:pt x="863600" y="2358390"/>
                      <a:pt x="840740" y="2246630"/>
                    </a:cubicBezTo>
                    <a:cubicBezTo>
                      <a:pt x="816610" y="2129790"/>
                      <a:pt x="803910" y="1995170"/>
                      <a:pt x="803910" y="1847850"/>
                    </a:cubicBezTo>
                    <a:lnTo>
                      <a:pt x="803910" y="1617980"/>
                    </a:lnTo>
                    <a:cubicBezTo>
                      <a:pt x="803910" y="1469390"/>
                      <a:pt x="815340" y="1334770"/>
                      <a:pt x="839470" y="1217930"/>
                    </a:cubicBezTo>
                    <a:cubicBezTo>
                      <a:pt x="862330" y="1106170"/>
                      <a:pt x="896620" y="1010920"/>
                      <a:pt x="942340" y="935990"/>
                    </a:cubicBezTo>
                    <a:cubicBezTo>
                      <a:pt x="985520" y="864870"/>
                      <a:pt x="1037590" y="811530"/>
                      <a:pt x="1101090" y="774700"/>
                    </a:cubicBezTo>
                    <a:cubicBezTo>
                      <a:pt x="1163320" y="737870"/>
                      <a:pt x="1235710" y="720090"/>
                      <a:pt x="1323340" y="720090"/>
                    </a:cubicBezTo>
                    <a:cubicBezTo>
                      <a:pt x="1386840" y="720090"/>
                      <a:pt x="1446530" y="731520"/>
                      <a:pt x="1497330" y="754380"/>
                    </a:cubicBezTo>
                    <a:cubicBezTo>
                      <a:pt x="1546860" y="775970"/>
                      <a:pt x="1590040" y="810260"/>
                      <a:pt x="1626870" y="855980"/>
                    </a:cubicBezTo>
                    <a:cubicBezTo>
                      <a:pt x="1664970" y="904240"/>
                      <a:pt x="1695450" y="966470"/>
                      <a:pt x="1718310" y="1042670"/>
                    </a:cubicBezTo>
                    <a:cubicBezTo>
                      <a:pt x="1741170" y="1122680"/>
                      <a:pt x="1752600" y="1219200"/>
                      <a:pt x="1752600" y="1328420"/>
                    </a:cubicBezTo>
                    <a:lnTo>
                      <a:pt x="1752600" y="1436370"/>
                    </a:lnTo>
                    <a:lnTo>
                      <a:pt x="2548890" y="1436370"/>
                    </a:lnTo>
                    <a:lnTo>
                      <a:pt x="2548890" y="1328420"/>
                    </a:lnTo>
                    <a:cubicBezTo>
                      <a:pt x="2548890" y="1103630"/>
                      <a:pt x="2518410" y="905510"/>
                      <a:pt x="2456180" y="740410"/>
                    </a:cubicBezTo>
                    <a:cubicBezTo>
                      <a:pt x="2393950" y="571500"/>
                      <a:pt x="2306319" y="430530"/>
                      <a:pt x="2195830" y="321310"/>
                    </a:cubicBezTo>
                    <a:cubicBezTo>
                      <a:pt x="2085340" y="210820"/>
                      <a:pt x="1951990" y="128270"/>
                      <a:pt x="1800859" y="76200"/>
                    </a:cubicBezTo>
                    <a:cubicBezTo>
                      <a:pt x="1650999" y="26670"/>
                      <a:pt x="1489709" y="0"/>
                      <a:pt x="1319529" y="0"/>
                    </a:cubicBezTo>
                    <a:cubicBezTo>
                      <a:pt x="1115059" y="0"/>
                      <a:pt x="928369" y="35560"/>
                      <a:pt x="764539" y="106680"/>
                    </a:cubicBezTo>
                    <a:cubicBezTo>
                      <a:pt x="598170" y="180340"/>
                      <a:pt x="455930" y="292100"/>
                      <a:pt x="341630" y="439420"/>
                    </a:cubicBezTo>
                    <a:cubicBezTo>
                      <a:pt x="228600" y="584200"/>
                      <a:pt x="142240" y="768350"/>
                      <a:pt x="85090" y="985520"/>
                    </a:cubicBezTo>
                    <a:cubicBezTo>
                      <a:pt x="27940" y="1197610"/>
                      <a:pt x="0" y="1449070"/>
                      <a:pt x="0" y="1734820"/>
                    </a:cubicBezTo>
                    <a:cubicBezTo>
                      <a:pt x="0" y="2020570"/>
                      <a:pt x="27940" y="2272030"/>
                      <a:pt x="85090" y="2482850"/>
                    </a:cubicBezTo>
                    <a:cubicBezTo>
                      <a:pt x="142240" y="2700020"/>
                      <a:pt x="228600" y="2882900"/>
                      <a:pt x="341630" y="3027680"/>
                    </a:cubicBezTo>
                    <a:close/>
                  </a:path>
                </a:pathLst>
              </a:custGeom>
              <a:blipFill>
                <a:blip r:embed="rId22"/>
                <a:stretch>
                  <a:fillRect l="-40715" r="-40715"/>
                </a:stretch>
              </a:blipFill>
              <a:ln w="38100">
                <a:solidFill>
                  <a:schemeClr val="bg1"/>
                </a:solidFill>
              </a:ln>
            </p:spPr>
          </p:sp>
        </p:grpSp>
      </p:grpSp>
    </p:spTree>
    <p:extLst>
      <p:ext uri="{BB962C8B-B14F-4D97-AF65-F5344CB8AC3E}">
        <p14:creationId xmlns:p14="http://schemas.microsoft.com/office/powerpoint/2010/main" val="2981070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41328 -0.0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8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0" y="413401"/>
            <a:ext cx="16739298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5021" dirty="0">
                <a:solidFill>
                  <a:srgbClr val="000000"/>
                </a:solidFill>
                <a:latin typeface="Playfair Display"/>
              </a:rPr>
              <a:t>SPECIFICATIONS TECHNIQUES – LES OUTILS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983286" y="15663"/>
            <a:ext cx="2718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solidFill>
                  <a:srgbClr val="000000"/>
                </a:solidFill>
                <a:latin typeface="Playfair Display"/>
              </a:rPr>
              <a:t>12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 l="1437" t="6339" r="1670" b="3459"/>
          <a:stretch>
            <a:fillRect/>
          </a:stretch>
        </p:blipFill>
        <p:spPr>
          <a:xfrm>
            <a:off x="3705658" y="4088986"/>
            <a:ext cx="13563600" cy="4297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252707" y="9258300"/>
            <a:ext cx="720422" cy="720419"/>
            <a:chOff x="0" y="0"/>
            <a:chExt cx="6350000" cy="63499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621" b="-621"/>
              </a:stretch>
            </a:blipFill>
          </p:spPr>
        </p:sp>
      </p:grp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03D859F4-5236-7F2D-F934-C3120723FF8C}"/>
              </a:ext>
            </a:extLst>
          </p:cNvPr>
          <p:cNvCxnSpPr>
            <a:cxnSpLocks/>
          </p:cNvCxnSpPr>
          <p:nvPr/>
        </p:nvCxnSpPr>
        <p:spPr>
          <a:xfrm flipH="1" flipV="1">
            <a:off x="3733800" y="3073748"/>
            <a:ext cx="10249608" cy="3441352"/>
          </a:xfrm>
          <a:prstGeom prst="straightConnector1">
            <a:avLst/>
          </a:prstGeom>
          <a:ln w="254000" cmpd="thickThin">
            <a:solidFill>
              <a:srgbClr val="FF0000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9372B632-82B8-F119-E1E2-BE394D96DF07}"/>
              </a:ext>
            </a:extLst>
          </p:cNvPr>
          <p:cNvSpPr txBox="1"/>
          <p:nvPr/>
        </p:nvSpPr>
        <p:spPr>
          <a:xfrm>
            <a:off x="3779179" y="2704968"/>
            <a:ext cx="14142750" cy="7621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0000"/>
                </a:solidFill>
                <a:latin typeface="Playfair Display"/>
              </a:rPr>
              <a:t>ENVIRONNEMENT D’INSTALLATION ET CONFIGURATION</a:t>
            </a:r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6C8AC767-0092-FF0B-6BFF-513886AA08BA}"/>
              </a:ext>
            </a:extLst>
          </p:cNvPr>
          <p:cNvGrpSpPr/>
          <p:nvPr/>
        </p:nvGrpSpPr>
        <p:grpSpPr>
          <a:xfrm>
            <a:off x="973128" y="3991172"/>
            <a:ext cx="3600862" cy="4952431"/>
            <a:chOff x="-345839" y="3253167"/>
            <a:chExt cx="4590472" cy="5852529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5A616C12-ECEF-DE40-B39A-7302984F8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3656" r="56776" b="27367"/>
            <a:stretch/>
          </p:blipFill>
          <p:spPr>
            <a:xfrm>
              <a:off x="-345839" y="3253167"/>
              <a:ext cx="3753044" cy="425253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CFF4CD27-8D33-059F-689C-7DC006827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46" t="38575" b="35988"/>
            <a:stretch/>
          </p:blipFill>
          <p:spPr>
            <a:xfrm>
              <a:off x="-345838" y="7170985"/>
              <a:ext cx="4590471" cy="193471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</p:grp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C5E0E61C-9851-871E-3070-66E79735636A}"/>
              </a:ext>
            </a:extLst>
          </p:cNvPr>
          <p:cNvCxnSpPr>
            <a:cxnSpLocks/>
          </p:cNvCxnSpPr>
          <p:nvPr/>
        </p:nvCxnSpPr>
        <p:spPr>
          <a:xfrm flipV="1">
            <a:off x="8122579" y="7682816"/>
            <a:ext cx="94135" cy="1799820"/>
          </a:xfrm>
          <a:prstGeom prst="straightConnector1">
            <a:avLst/>
          </a:prstGeom>
          <a:ln w="254000" cmpd="thickThin">
            <a:solidFill>
              <a:srgbClr val="92D050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BCE341E7-C241-45CD-A795-A170399D9440}"/>
              </a:ext>
            </a:extLst>
          </p:cNvPr>
          <p:cNvCxnSpPr>
            <a:cxnSpLocks/>
          </p:cNvCxnSpPr>
          <p:nvPr/>
        </p:nvCxnSpPr>
        <p:spPr>
          <a:xfrm flipH="1" flipV="1">
            <a:off x="6214442" y="6086245"/>
            <a:ext cx="2060537" cy="3548791"/>
          </a:xfrm>
          <a:prstGeom prst="straightConnector1">
            <a:avLst/>
          </a:prstGeom>
          <a:ln w="254000" cmpd="thickThin">
            <a:solidFill>
              <a:srgbClr val="92D050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60">
            <a:extLst>
              <a:ext uri="{FF2B5EF4-FFF2-40B4-BE49-F238E27FC236}">
                <a16:creationId xmlns:a16="http://schemas.microsoft.com/office/drawing/2014/main" id="{55E89EF1-22F7-1750-5C45-DC6E3EF30295}"/>
              </a:ext>
            </a:extLst>
          </p:cNvPr>
          <p:cNvSpPr txBox="1"/>
          <p:nvPr/>
        </p:nvSpPr>
        <p:spPr>
          <a:xfrm>
            <a:off x="5331560" y="9253970"/>
            <a:ext cx="6708040" cy="7621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0000"/>
                </a:solidFill>
                <a:latin typeface="Playfair Display"/>
              </a:rPr>
              <a:t>OUTILS DE DEVELOPPEMENT</a:t>
            </a:r>
          </a:p>
        </p:txBody>
      </p:sp>
      <p:pic>
        <p:nvPicPr>
          <p:cNvPr id="67" name="Graphique 66" descr="Serveur">
            <a:extLst>
              <a:ext uri="{FF2B5EF4-FFF2-40B4-BE49-F238E27FC236}">
                <a16:creationId xmlns:a16="http://schemas.microsoft.com/office/drawing/2014/main" id="{BFA5F78E-7561-99B8-1022-918495EA3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76978" y="7020183"/>
            <a:ext cx="1637160" cy="1637160"/>
          </a:xfrm>
          <a:prstGeom prst="rect">
            <a:avLst/>
          </a:prstGeom>
        </p:spPr>
      </p:pic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24908F3A-AF2C-90BD-6431-9A8051509CCF}"/>
              </a:ext>
            </a:extLst>
          </p:cNvPr>
          <p:cNvCxnSpPr>
            <a:cxnSpLocks/>
            <a:stCxn id="55" idx="0"/>
          </p:cNvCxnSpPr>
          <p:nvPr/>
        </p:nvCxnSpPr>
        <p:spPr>
          <a:xfrm flipV="1">
            <a:off x="2445111" y="3106103"/>
            <a:ext cx="1238982" cy="885069"/>
          </a:xfrm>
          <a:prstGeom prst="straightConnector1">
            <a:avLst/>
          </a:prstGeom>
          <a:ln w="254000" cmpd="thickThin">
            <a:solidFill>
              <a:srgbClr val="FF0000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9">
            <a:extLst>
              <a:ext uri="{FF2B5EF4-FFF2-40B4-BE49-F238E27FC236}">
                <a16:creationId xmlns:a16="http://schemas.microsoft.com/office/drawing/2014/main" id="{AAD4D701-4028-9AD6-9892-82D11CE7BD82}"/>
              </a:ext>
            </a:extLst>
          </p:cNvPr>
          <p:cNvGrpSpPr/>
          <p:nvPr/>
        </p:nvGrpSpPr>
        <p:grpSpPr>
          <a:xfrm>
            <a:off x="15630329" y="8386666"/>
            <a:ext cx="2214870" cy="1126255"/>
            <a:chOff x="0" y="0"/>
            <a:chExt cx="2953159" cy="1501673"/>
          </a:xfrm>
        </p:grpSpPr>
        <p:sp>
          <p:nvSpPr>
            <p:cNvPr id="43" name="TextBox 10">
              <a:extLst>
                <a:ext uri="{FF2B5EF4-FFF2-40B4-BE49-F238E27FC236}">
                  <a16:creationId xmlns:a16="http://schemas.microsoft.com/office/drawing/2014/main" id="{409EDD4B-4BAC-7EAF-BB56-DB55E46162C1}"/>
                </a:ext>
              </a:extLst>
            </p:cNvPr>
            <p:cNvSpPr txBox="1"/>
            <p:nvPr/>
          </p:nvSpPr>
          <p:spPr>
            <a:xfrm>
              <a:off x="0" y="-19050"/>
              <a:ext cx="736605" cy="155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>
                  <a:solidFill>
                    <a:srgbClr val="000000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44" name="TextBox 11">
              <a:extLst>
                <a:ext uri="{FF2B5EF4-FFF2-40B4-BE49-F238E27FC236}">
                  <a16:creationId xmlns:a16="http://schemas.microsoft.com/office/drawing/2014/main" id="{F81DD211-CBBA-CADB-8F56-A885C22B259E}"/>
                </a:ext>
              </a:extLst>
            </p:cNvPr>
            <p:cNvSpPr txBox="1"/>
            <p:nvPr/>
          </p:nvSpPr>
          <p:spPr>
            <a:xfrm>
              <a:off x="2154" y="168902"/>
              <a:ext cx="2951005" cy="954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 dirty="0">
                  <a:solidFill>
                    <a:srgbClr val="000000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45" name="TextBox 12">
              <a:extLst>
                <a:ext uri="{FF2B5EF4-FFF2-40B4-BE49-F238E27FC236}">
                  <a16:creationId xmlns:a16="http://schemas.microsoft.com/office/drawing/2014/main" id="{47AA8A51-C64F-3C59-1C48-076C4BB066BB}"/>
                </a:ext>
              </a:extLst>
            </p:cNvPr>
            <p:cNvSpPr txBox="1"/>
            <p:nvPr/>
          </p:nvSpPr>
          <p:spPr>
            <a:xfrm>
              <a:off x="0" y="1186184"/>
              <a:ext cx="1650137" cy="315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DWWM 21-22</a:t>
              </a:r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9D1BA5E2-4951-1D3C-F2DF-2CB76C0A4F92}"/>
              </a:ext>
            </a:extLst>
          </p:cNvPr>
          <p:cNvGrpSpPr/>
          <p:nvPr/>
        </p:nvGrpSpPr>
        <p:grpSpPr>
          <a:xfrm>
            <a:off x="18574294" y="1412285"/>
            <a:ext cx="7557411" cy="8190957"/>
            <a:chOff x="5571294" y="1106952"/>
            <a:chExt cx="7451711" cy="819095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53" name="Rectangle : coins arrondis 52">
              <a:extLst>
                <a:ext uri="{FF2B5EF4-FFF2-40B4-BE49-F238E27FC236}">
                  <a16:creationId xmlns:a16="http://schemas.microsoft.com/office/drawing/2014/main" id="{20C643A1-DF2A-2AC9-BECD-9116683C8D8A}"/>
                </a:ext>
              </a:extLst>
            </p:cNvPr>
            <p:cNvSpPr/>
            <p:nvPr/>
          </p:nvSpPr>
          <p:spPr>
            <a:xfrm>
              <a:off x="5571294" y="1106952"/>
              <a:ext cx="7451711" cy="8190957"/>
            </a:xfrm>
            <a:prstGeom prst="roundRect">
              <a:avLst>
                <a:gd name="adj" fmla="val 28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300049E5-7973-43D3-7F02-9D0208DF38FE}"/>
                </a:ext>
              </a:extLst>
            </p:cNvPr>
            <p:cNvGrpSpPr/>
            <p:nvPr/>
          </p:nvGrpSpPr>
          <p:grpSpPr>
            <a:xfrm>
              <a:off x="6154821" y="1338311"/>
              <a:ext cx="6868183" cy="7919989"/>
              <a:chOff x="10307814" y="1140942"/>
              <a:chExt cx="6868183" cy="7919989"/>
            </a:xfrm>
            <a:solidFill>
              <a:schemeClr val="bg1"/>
            </a:solidFill>
          </p:grpSpPr>
          <p:sp>
            <p:nvSpPr>
              <p:cNvPr id="57" name="TextBox 6">
                <a:extLst>
                  <a:ext uri="{FF2B5EF4-FFF2-40B4-BE49-F238E27FC236}">
                    <a16:creationId xmlns:a16="http://schemas.microsoft.com/office/drawing/2014/main" id="{1FCFC9B2-F182-D3C6-62AF-9B8C3088BC42}"/>
                  </a:ext>
                </a:extLst>
              </p:cNvPr>
              <p:cNvSpPr txBox="1"/>
              <p:nvPr/>
            </p:nvSpPr>
            <p:spPr>
              <a:xfrm>
                <a:off x="10307814" y="1140942"/>
                <a:ext cx="777763" cy="791998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7" action="ppaction://hlinksldjump"/>
                  </a:rPr>
                  <a:t>02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8" action="ppaction://hlinksldjump"/>
                  </a:rPr>
                  <a:t>03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9" action="ppaction://hlinksldjump"/>
                  </a:rPr>
                  <a:t>07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0" action="ppaction://hlinksldjump"/>
                  </a:rPr>
                  <a:t>08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9" action="ppaction://hlinksldjump"/>
                  </a:rPr>
                  <a:t>09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1" action="ppaction://hlinksldjump"/>
                  </a:rPr>
                  <a:t>10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2" action="ppaction://hlinksldjump"/>
                  </a:rPr>
                  <a:t>12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3" action="ppaction://hlinksldjump"/>
                  </a:rPr>
                  <a:t>13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4" action="ppaction://hlinksldjump"/>
                  </a:rPr>
                  <a:t>25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5" action="ppaction://hlinksldjump"/>
                  </a:rPr>
                  <a:t>26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6" action="ppaction://hlinksldjump"/>
                  </a:rPr>
                  <a:t>28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7" action="ppaction://hlinksldjump"/>
                  </a:rPr>
                  <a:t>29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8" action="ppaction://hlinksldjump"/>
                  </a:rPr>
                  <a:t>30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9" action="ppaction://hlinksldjump"/>
                  </a:rPr>
                  <a:t>31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0" action="ppaction://hlinksldjump"/>
                  </a:rPr>
                  <a:t>32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1" action="ppaction://hlinksldjump"/>
                  </a:rPr>
                  <a:t>33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</p:txBody>
          </p:sp>
          <p:sp>
            <p:nvSpPr>
              <p:cNvPr id="58" name="TextBox 7">
                <a:extLst>
                  <a:ext uri="{FF2B5EF4-FFF2-40B4-BE49-F238E27FC236}">
                    <a16:creationId xmlns:a16="http://schemas.microsoft.com/office/drawing/2014/main" id="{83A9C1CF-645B-D357-F3DE-D95A378CE2E0}"/>
                  </a:ext>
                </a:extLst>
              </p:cNvPr>
              <p:cNvSpPr txBox="1"/>
              <p:nvPr/>
            </p:nvSpPr>
            <p:spPr>
              <a:xfrm>
                <a:off x="11500552" y="1169517"/>
                <a:ext cx="5675445" cy="707555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Plan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Résumé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Cahier des charges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Spécification</a:t>
                </a: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 techniques du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Réalisations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extraits de codes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Jeu d'essai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Veille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sur les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vulnérabilités</a:t>
                </a:r>
                <a:endParaRPr lang="en-US" sz="2749" dirty="0">
                  <a:solidFill>
                    <a:srgbClr val="000000"/>
                  </a:solidFill>
                  <a:latin typeface="Lato Bold Italics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Problèmes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recontrés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solutions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Conclusion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Remerciements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</p:txBody>
          </p:sp>
        </p:grpSp>
      </p:grpSp>
      <p:grpSp>
        <p:nvGrpSpPr>
          <p:cNvPr id="60" name="menu">
            <a:extLst>
              <a:ext uri="{FF2B5EF4-FFF2-40B4-BE49-F238E27FC236}">
                <a16:creationId xmlns:a16="http://schemas.microsoft.com/office/drawing/2014/main" id="{33AEEBA3-64FE-7599-1568-08AE0EF11318}"/>
              </a:ext>
            </a:extLst>
          </p:cNvPr>
          <p:cNvGrpSpPr/>
          <p:nvPr/>
        </p:nvGrpSpPr>
        <p:grpSpPr>
          <a:xfrm rot="16200000">
            <a:off x="3380576" y="9405123"/>
            <a:ext cx="960028" cy="927371"/>
            <a:chOff x="11506200" y="394775"/>
            <a:chExt cx="960028" cy="914400"/>
          </a:xfrm>
        </p:grpSpPr>
        <p:sp>
          <p:nvSpPr>
            <p:cNvPr id="63" name="Rectangle : coins arrondis 62">
              <a:extLst>
                <a:ext uri="{FF2B5EF4-FFF2-40B4-BE49-F238E27FC236}">
                  <a16:creationId xmlns:a16="http://schemas.microsoft.com/office/drawing/2014/main" id="{0DC75AF0-1C1A-8A5C-98DA-4B848274E2D9}"/>
                </a:ext>
              </a:extLst>
            </p:cNvPr>
            <p:cNvSpPr/>
            <p:nvPr/>
          </p:nvSpPr>
          <p:spPr>
            <a:xfrm>
              <a:off x="11506200" y="413401"/>
              <a:ext cx="914400" cy="8306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4" name="Graphique 63" descr="Réseau de tâches">
              <a:extLst>
                <a:ext uri="{FF2B5EF4-FFF2-40B4-BE49-F238E27FC236}">
                  <a16:creationId xmlns:a16="http://schemas.microsoft.com/office/drawing/2014/main" id="{1A5B35AC-3198-620B-7C3D-74AA5E79C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1551828" y="394775"/>
              <a:ext cx="914400" cy="9144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41328 -0.0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8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0814A018-8816-12DE-2C39-3738E17645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2" b="14238"/>
          <a:stretch/>
        </p:blipFill>
        <p:spPr>
          <a:xfrm>
            <a:off x="0" y="-190680"/>
            <a:ext cx="18246136" cy="1046201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527152" y="9525"/>
            <a:ext cx="2718984" cy="1388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>
                <a:solidFill>
                  <a:srgbClr val="FFFFFF"/>
                </a:solidFill>
                <a:latin typeface="Playfair Display"/>
              </a:rPr>
              <a:t>02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252707" y="9258300"/>
            <a:ext cx="720422" cy="720419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621" b="-621"/>
              </a:stretch>
            </a:blipFill>
          </p:spPr>
        </p:sp>
      </p:grpSp>
      <p:sp>
        <p:nvSpPr>
          <p:cNvPr id="18" name="TextBox 23">
            <a:extLst>
              <a:ext uri="{FF2B5EF4-FFF2-40B4-BE49-F238E27FC236}">
                <a16:creationId xmlns:a16="http://schemas.microsoft.com/office/drawing/2014/main" id="{1726407E-65B6-F4C0-EDD1-46503FD5112C}"/>
              </a:ext>
            </a:extLst>
          </p:cNvPr>
          <p:cNvSpPr txBox="1"/>
          <p:nvPr/>
        </p:nvSpPr>
        <p:spPr>
          <a:xfrm>
            <a:off x="1034982" y="2201364"/>
            <a:ext cx="13487400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115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00FFFF"/>
                </a:highlight>
                <a:latin typeface="Playfair Display"/>
              </a:rPr>
              <a:t>REALISATIONS </a:t>
            </a:r>
            <a:r>
              <a:rPr lang="en-US" sz="115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00FFFF"/>
                </a:highlight>
                <a:latin typeface="Comfortaa" pitchFamily="2" charset="0"/>
              </a:rPr>
              <a:t>&amp;</a:t>
            </a:r>
          </a:p>
          <a:p>
            <a:pPr>
              <a:spcBef>
                <a:spcPct val="0"/>
              </a:spcBef>
            </a:pPr>
            <a:r>
              <a:rPr lang="en-US" sz="115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00FFFF"/>
                </a:highlight>
                <a:latin typeface="Playfair Display"/>
              </a:rPr>
              <a:t>CODES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A9465327-114F-7B51-8E40-E2CEECACF799}"/>
              </a:ext>
            </a:extLst>
          </p:cNvPr>
          <p:cNvSpPr txBox="1"/>
          <p:nvPr/>
        </p:nvSpPr>
        <p:spPr>
          <a:xfrm>
            <a:off x="15983286" y="15663"/>
            <a:ext cx="2718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solidFill>
                  <a:srgbClr val="000000"/>
                </a:solidFill>
                <a:latin typeface="Playfair Display"/>
              </a:rPr>
              <a:t>13</a:t>
            </a:r>
          </a:p>
        </p:txBody>
      </p:sp>
      <p:grpSp>
        <p:nvGrpSpPr>
          <p:cNvPr id="37" name="Group 9">
            <a:extLst>
              <a:ext uri="{FF2B5EF4-FFF2-40B4-BE49-F238E27FC236}">
                <a16:creationId xmlns:a16="http://schemas.microsoft.com/office/drawing/2014/main" id="{F094E456-C4DD-A564-950F-C22DEEA00D76}"/>
              </a:ext>
            </a:extLst>
          </p:cNvPr>
          <p:cNvGrpSpPr/>
          <p:nvPr/>
        </p:nvGrpSpPr>
        <p:grpSpPr>
          <a:xfrm>
            <a:off x="14948377" y="8181985"/>
            <a:ext cx="2214870" cy="1126255"/>
            <a:chOff x="0" y="0"/>
            <a:chExt cx="2953159" cy="1501673"/>
          </a:xfrm>
        </p:grpSpPr>
        <p:sp>
          <p:nvSpPr>
            <p:cNvPr id="38" name="TextBox 10">
              <a:extLst>
                <a:ext uri="{FF2B5EF4-FFF2-40B4-BE49-F238E27FC236}">
                  <a16:creationId xmlns:a16="http://schemas.microsoft.com/office/drawing/2014/main" id="{390A7692-EEF5-FE6D-1AE7-4738E43F0BC0}"/>
                </a:ext>
              </a:extLst>
            </p:cNvPr>
            <p:cNvSpPr txBox="1"/>
            <p:nvPr/>
          </p:nvSpPr>
          <p:spPr>
            <a:xfrm>
              <a:off x="0" y="-19050"/>
              <a:ext cx="736605" cy="155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>
                  <a:solidFill>
                    <a:srgbClr val="000000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39" name="TextBox 11">
              <a:extLst>
                <a:ext uri="{FF2B5EF4-FFF2-40B4-BE49-F238E27FC236}">
                  <a16:creationId xmlns:a16="http://schemas.microsoft.com/office/drawing/2014/main" id="{43781C54-AA6E-FA35-57CC-750B8C88DF2E}"/>
                </a:ext>
              </a:extLst>
            </p:cNvPr>
            <p:cNvSpPr txBox="1"/>
            <p:nvPr/>
          </p:nvSpPr>
          <p:spPr>
            <a:xfrm>
              <a:off x="2154" y="168902"/>
              <a:ext cx="2951005" cy="954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 dirty="0">
                  <a:solidFill>
                    <a:srgbClr val="000000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40" name="TextBox 12">
              <a:extLst>
                <a:ext uri="{FF2B5EF4-FFF2-40B4-BE49-F238E27FC236}">
                  <a16:creationId xmlns:a16="http://schemas.microsoft.com/office/drawing/2014/main" id="{7A530CBB-4096-0DEC-FB98-3EAF1AE16DAD}"/>
                </a:ext>
              </a:extLst>
            </p:cNvPr>
            <p:cNvSpPr txBox="1"/>
            <p:nvPr/>
          </p:nvSpPr>
          <p:spPr>
            <a:xfrm>
              <a:off x="0" y="1186184"/>
              <a:ext cx="1650137" cy="315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DWWM 21-22</a:t>
              </a:r>
            </a:p>
          </p:txBody>
        </p:sp>
      </p:grpSp>
      <p:sp>
        <p:nvSpPr>
          <p:cNvPr id="20" name="TextBox 11">
            <a:extLst>
              <a:ext uri="{FF2B5EF4-FFF2-40B4-BE49-F238E27FC236}">
                <a16:creationId xmlns:a16="http://schemas.microsoft.com/office/drawing/2014/main" id="{733F030F-6EA8-5C5E-F80A-8FB2CCA66FE5}"/>
              </a:ext>
            </a:extLst>
          </p:cNvPr>
          <p:cNvSpPr txBox="1"/>
          <p:nvPr/>
        </p:nvSpPr>
        <p:spPr>
          <a:xfrm>
            <a:off x="1034982" y="6000728"/>
            <a:ext cx="8109018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5021" dirty="0">
                <a:solidFill>
                  <a:srgbClr val="000000"/>
                </a:solidFill>
                <a:latin typeface="Playfair Display"/>
              </a:rPr>
              <a:t>MAQUETTES </a:t>
            </a:r>
            <a:r>
              <a:rPr lang="en-US" sz="5021" dirty="0">
                <a:solidFill>
                  <a:srgbClr val="000000"/>
                </a:solidFill>
                <a:latin typeface="Arial Black" panose="020B0A04020102020204" pitchFamily="34" charset="0"/>
                <a:ea typeface="Permanent Marker" panose="02000000000000000000" pitchFamily="2" charset="0"/>
              </a:rPr>
              <a:t>&amp; </a:t>
            </a:r>
            <a:r>
              <a:rPr lang="en-US" sz="5021" dirty="0">
                <a:solidFill>
                  <a:srgbClr val="000000"/>
                </a:solidFill>
                <a:latin typeface="Playfair Display"/>
              </a:rPr>
              <a:t>SCRIPTS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D739AC6E-1AFC-D91B-0C5C-D27D2D7C098C}"/>
              </a:ext>
            </a:extLst>
          </p:cNvPr>
          <p:cNvGrpSpPr/>
          <p:nvPr/>
        </p:nvGrpSpPr>
        <p:grpSpPr>
          <a:xfrm>
            <a:off x="18574294" y="1412285"/>
            <a:ext cx="7557411" cy="8190957"/>
            <a:chOff x="5571294" y="1106952"/>
            <a:chExt cx="7451711" cy="819095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42" name="Rectangle : coins arrondis 41">
              <a:extLst>
                <a:ext uri="{FF2B5EF4-FFF2-40B4-BE49-F238E27FC236}">
                  <a16:creationId xmlns:a16="http://schemas.microsoft.com/office/drawing/2014/main" id="{9DF14C43-54F0-6749-FBCD-9DD91C79F500}"/>
                </a:ext>
              </a:extLst>
            </p:cNvPr>
            <p:cNvSpPr/>
            <p:nvPr/>
          </p:nvSpPr>
          <p:spPr>
            <a:xfrm>
              <a:off x="5571294" y="1106952"/>
              <a:ext cx="7451711" cy="8190957"/>
            </a:xfrm>
            <a:prstGeom prst="roundRect">
              <a:avLst>
                <a:gd name="adj" fmla="val 28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06DF27F9-C7B7-FF42-1907-9191012F5856}"/>
                </a:ext>
              </a:extLst>
            </p:cNvPr>
            <p:cNvGrpSpPr/>
            <p:nvPr/>
          </p:nvGrpSpPr>
          <p:grpSpPr>
            <a:xfrm>
              <a:off x="6154821" y="1338311"/>
              <a:ext cx="6868183" cy="7919989"/>
              <a:chOff x="10307814" y="1140942"/>
              <a:chExt cx="6868183" cy="7919989"/>
            </a:xfrm>
            <a:solidFill>
              <a:schemeClr val="bg1"/>
            </a:solidFill>
          </p:grpSpPr>
          <p:sp>
            <p:nvSpPr>
              <p:cNvPr id="44" name="TextBox 6">
                <a:extLst>
                  <a:ext uri="{FF2B5EF4-FFF2-40B4-BE49-F238E27FC236}">
                    <a16:creationId xmlns:a16="http://schemas.microsoft.com/office/drawing/2014/main" id="{005BE849-2B98-E547-7E87-204CDF1140C8}"/>
                  </a:ext>
                </a:extLst>
              </p:cNvPr>
              <p:cNvSpPr txBox="1"/>
              <p:nvPr/>
            </p:nvSpPr>
            <p:spPr>
              <a:xfrm>
                <a:off x="10307814" y="1140942"/>
                <a:ext cx="777763" cy="791998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4" action="ppaction://hlinksldjump"/>
                  </a:rPr>
                  <a:t>02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5" action="ppaction://hlinksldjump"/>
                  </a:rPr>
                  <a:t>03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6" action="ppaction://hlinksldjump"/>
                  </a:rPr>
                  <a:t>07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7" action="ppaction://hlinksldjump"/>
                  </a:rPr>
                  <a:t>08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6" action="ppaction://hlinksldjump"/>
                  </a:rPr>
                  <a:t>09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8" action="ppaction://hlinksldjump"/>
                  </a:rPr>
                  <a:t>10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9" action="ppaction://hlinksldjump"/>
                  </a:rPr>
                  <a:t>12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0" action="ppaction://hlinksldjump"/>
                  </a:rPr>
                  <a:t>13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1" action="ppaction://hlinksldjump"/>
                  </a:rPr>
                  <a:t>25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2" action="ppaction://hlinksldjump"/>
                  </a:rPr>
                  <a:t>26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3" action="ppaction://hlinksldjump"/>
                  </a:rPr>
                  <a:t>28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4" action="ppaction://hlinksldjump"/>
                  </a:rPr>
                  <a:t>29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5" action="ppaction://hlinksldjump"/>
                  </a:rPr>
                  <a:t>30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6" action="ppaction://hlinksldjump"/>
                  </a:rPr>
                  <a:t>31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7" action="ppaction://hlinksldjump"/>
                  </a:rPr>
                  <a:t>32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8" action="ppaction://hlinksldjump"/>
                  </a:rPr>
                  <a:t>33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</p:txBody>
          </p:sp>
          <p:sp>
            <p:nvSpPr>
              <p:cNvPr id="45" name="TextBox 7">
                <a:extLst>
                  <a:ext uri="{FF2B5EF4-FFF2-40B4-BE49-F238E27FC236}">
                    <a16:creationId xmlns:a16="http://schemas.microsoft.com/office/drawing/2014/main" id="{7FA12505-D5A2-EB21-3BC4-4C4C1DC2472D}"/>
                  </a:ext>
                </a:extLst>
              </p:cNvPr>
              <p:cNvSpPr txBox="1"/>
              <p:nvPr/>
            </p:nvSpPr>
            <p:spPr>
              <a:xfrm>
                <a:off x="11500552" y="1169517"/>
                <a:ext cx="5675445" cy="707555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Plan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Résumé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Cahier des charges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Spécification</a:t>
                </a: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 techniques du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Réalisations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extraits de codes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Jeu d'essai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Veille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sur les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vulnérabilités</a:t>
                </a:r>
                <a:endParaRPr lang="en-US" sz="2749" dirty="0">
                  <a:solidFill>
                    <a:srgbClr val="000000"/>
                  </a:solidFill>
                  <a:latin typeface="Lato Bold Italics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Problèmes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recontrés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solutions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Conclusion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Remerciements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</p:txBody>
          </p:sp>
        </p:grpSp>
      </p:grpSp>
      <p:grpSp>
        <p:nvGrpSpPr>
          <p:cNvPr id="46" name="menu">
            <a:extLst>
              <a:ext uri="{FF2B5EF4-FFF2-40B4-BE49-F238E27FC236}">
                <a16:creationId xmlns:a16="http://schemas.microsoft.com/office/drawing/2014/main" id="{7C42A955-51EE-9310-8374-EBA38539F43C}"/>
              </a:ext>
            </a:extLst>
          </p:cNvPr>
          <p:cNvGrpSpPr/>
          <p:nvPr/>
        </p:nvGrpSpPr>
        <p:grpSpPr>
          <a:xfrm rot="16200000">
            <a:off x="5546272" y="9327638"/>
            <a:ext cx="960028" cy="927371"/>
            <a:chOff x="11506200" y="394775"/>
            <a:chExt cx="960028" cy="914400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AFF759BC-B10A-EF82-72D2-448181CC9ACA}"/>
                </a:ext>
              </a:extLst>
            </p:cNvPr>
            <p:cNvSpPr/>
            <p:nvPr/>
          </p:nvSpPr>
          <p:spPr>
            <a:xfrm>
              <a:off x="11506200" y="413401"/>
              <a:ext cx="914400" cy="8306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8" name="Graphique 47" descr="Réseau de tâches">
              <a:extLst>
                <a:ext uri="{FF2B5EF4-FFF2-40B4-BE49-F238E27FC236}">
                  <a16:creationId xmlns:a16="http://schemas.microsoft.com/office/drawing/2014/main" id="{290693C1-BF4A-D348-1B3B-0581FE770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1551828" y="39477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2245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41328 -0.0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8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5780017" y="-21388"/>
            <a:ext cx="2718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latin typeface="Playfair Display"/>
              </a:rPr>
              <a:t>14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031266" y="9026480"/>
            <a:ext cx="2214870" cy="1115438"/>
            <a:chOff x="0" y="0"/>
            <a:chExt cx="2953159" cy="1487250"/>
          </a:xfrm>
        </p:grpSpPr>
        <p:sp>
          <p:nvSpPr>
            <p:cNvPr id="9" name="TextBox 9"/>
            <p:cNvSpPr txBox="1"/>
            <p:nvPr/>
          </p:nvSpPr>
          <p:spPr>
            <a:xfrm>
              <a:off x="0" y="-19050"/>
              <a:ext cx="736605" cy="150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>
                  <a:solidFill>
                    <a:srgbClr val="FFFFFF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154" y="164058"/>
              <a:ext cx="2951005" cy="955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>
                  <a:solidFill>
                    <a:srgbClr val="FFFFFF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181449"/>
              <a:ext cx="1650137" cy="305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FFFFFF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FFFFFF"/>
                  </a:solidFill>
                  <a:latin typeface="Roboto"/>
                </a:rPr>
                <a:t>DWWM 21-22</a:t>
              </a:r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252707" y="9258300"/>
            <a:ext cx="720422" cy="720419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621" b="-621"/>
              </a:stretch>
            </a:blipFill>
          </p:spPr>
        </p:sp>
      </p:grpSp>
      <p:sp>
        <p:nvSpPr>
          <p:cNvPr id="15" name="TextBox 11">
            <a:extLst>
              <a:ext uri="{FF2B5EF4-FFF2-40B4-BE49-F238E27FC236}">
                <a16:creationId xmlns:a16="http://schemas.microsoft.com/office/drawing/2014/main" id="{1AC8FA60-0C07-88DE-DB66-A5EC84258008}"/>
              </a:ext>
            </a:extLst>
          </p:cNvPr>
          <p:cNvSpPr txBox="1"/>
          <p:nvPr/>
        </p:nvSpPr>
        <p:spPr>
          <a:xfrm>
            <a:off x="-214836" y="385230"/>
            <a:ext cx="16739298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5021" dirty="0">
                <a:solidFill>
                  <a:srgbClr val="000000"/>
                </a:solidFill>
                <a:latin typeface="Playfair Display"/>
              </a:rPr>
              <a:t>RÉALISATIONS – DU WIREFRAME AU DESIGN</a:t>
            </a:r>
          </a:p>
        </p:txBody>
      </p:sp>
      <p:sp>
        <p:nvSpPr>
          <p:cNvPr id="21" name="TEXT WIREFRAME">
            <a:extLst>
              <a:ext uri="{FF2B5EF4-FFF2-40B4-BE49-F238E27FC236}">
                <a16:creationId xmlns:a16="http://schemas.microsoft.com/office/drawing/2014/main" id="{8D5B4EA1-A766-80E1-D6D2-022C0E805513}"/>
              </a:ext>
            </a:extLst>
          </p:cNvPr>
          <p:cNvSpPr txBox="1"/>
          <p:nvPr/>
        </p:nvSpPr>
        <p:spPr>
          <a:xfrm>
            <a:off x="3036096" y="9500587"/>
            <a:ext cx="5791200" cy="5007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2790"/>
              </a:lnSpc>
            </a:pPr>
            <a:r>
              <a:rPr lang="en-US" sz="2800" spc="-30" dirty="0">
                <a:solidFill>
                  <a:srgbClr val="552B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</a:rPr>
              <a:t>FROM  </a:t>
            </a:r>
            <a:r>
              <a:rPr lang="en-US" sz="4800" spc="-30" dirty="0">
                <a:solidFill>
                  <a:srgbClr val="552B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</a:rPr>
              <a:t>WIREFRAME </a:t>
            </a:r>
            <a:r>
              <a:rPr lang="en-US" sz="2800" spc="-30" dirty="0">
                <a:solidFill>
                  <a:srgbClr val="552B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</a:rPr>
              <a:t>TO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38636F9-D569-9CF7-A8E1-FDCA87F05B11}"/>
              </a:ext>
            </a:extLst>
          </p:cNvPr>
          <p:cNvGrpSpPr/>
          <p:nvPr/>
        </p:nvGrpSpPr>
        <p:grpSpPr>
          <a:xfrm>
            <a:off x="188520" y="1242260"/>
            <a:ext cx="8910669" cy="7563093"/>
            <a:chOff x="112608" y="1242260"/>
            <a:chExt cx="8910669" cy="756309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A137C3CF-ACAD-2759-A0EC-02874BAB5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0673" y="1277646"/>
              <a:ext cx="4990935" cy="4202892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27782D76-6F80-C34A-2D96-519856F1C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608" y="4602461"/>
              <a:ext cx="4968578" cy="4202892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AEACB904-48B8-F68D-0626-3BDCC6963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79710" y="1242260"/>
              <a:ext cx="3281974" cy="4202892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493B82F2-FDCF-1168-668A-9C7DFF55D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79710" y="5514294"/>
              <a:ext cx="3843567" cy="3285700"/>
            </a:xfrm>
            <a:prstGeom prst="rect">
              <a:avLst/>
            </a:prstGeom>
          </p:spPr>
        </p:pic>
      </p:grpSp>
      <p:grpSp>
        <p:nvGrpSpPr>
          <p:cNvPr id="66" name="MAQUETTE BUREAU">
            <a:extLst>
              <a:ext uri="{FF2B5EF4-FFF2-40B4-BE49-F238E27FC236}">
                <a16:creationId xmlns:a16="http://schemas.microsoft.com/office/drawing/2014/main" id="{5A2605E2-4EB9-0C0E-FCE1-919C4152E312}"/>
              </a:ext>
            </a:extLst>
          </p:cNvPr>
          <p:cNvGrpSpPr/>
          <p:nvPr/>
        </p:nvGrpSpPr>
        <p:grpSpPr>
          <a:xfrm>
            <a:off x="9410340" y="1828258"/>
            <a:ext cx="8717735" cy="8212996"/>
            <a:chOff x="11964051" y="12500047"/>
            <a:chExt cx="10127253" cy="9108411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A7A28E8-1FED-28E7-52EB-5F27BE1C032C}"/>
                </a:ext>
              </a:extLst>
            </p:cNvPr>
            <p:cNvSpPr/>
            <p:nvPr/>
          </p:nvSpPr>
          <p:spPr>
            <a:xfrm>
              <a:off x="11964051" y="12500047"/>
              <a:ext cx="10127253" cy="9108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F5B7B1D8-493B-6315-73AE-45D1526F5FF2}"/>
                </a:ext>
              </a:extLst>
            </p:cNvPr>
            <p:cNvGrpSpPr/>
            <p:nvPr/>
          </p:nvGrpSpPr>
          <p:grpSpPr>
            <a:xfrm>
              <a:off x="12305468" y="13057655"/>
              <a:ext cx="9467028" cy="6376056"/>
              <a:chOff x="216609" y="1575186"/>
              <a:chExt cx="9467028" cy="6376056"/>
            </a:xfrm>
            <a:solidFill>
              <a:schemeClr val="accent1"/>
            </a:solidFill>
          </p:grpSpPr>
          <p:pic>
            <p:nvPicPr>
              <p:cNvPr id="47" name="Image 46">
                <a:extLst>
                  <a:ext uri="{FF2B5EF4-FFF2-40B4-BE49-F238E27FC236}">
                    <a16:creationId xmlns:a16="http://schemas.microsoft.com/office/drawing/2014/main" id="{BC7952E3-B155-BA19-43CD-6C75F8BE77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8812" t="1309" r="7815" b="-1309"/>
              <a:stretch/>
            </p:blipFill>
            <p:spPr>
              <a:xfrm>
                <a:off x="237783" y="1575186"/>
                <a:ext cx="4968577" cy="3004461"/>
              </a:xfrm>
              <a:prstGeom prst="rect">
                <a:avLst/>
              </a:prstGeom>
              <a:grpFill/>
            </p:spPr>
          </p:pic>
          <p:pic>
            <p:nvPicPr>
              <p:cNvPr id="49" name="Image 48">
                <a:extLst>
                  <a:ext uri="{FF2B5EF4-FFF2-40B4-BE49-F238E27FC236}">
                    <a16:creationId xmlns:a16="http://schemas.microsoft.com/office/drawing/2014/main" id="{B4C6D868-57B6-0B6D-E781-27F0C2ED3F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r="1804"/>
              <a:stretch/>
            </p:blipFill>
            <p:spPr>
              <a:xfrm>
                <a:off x="5215162" y="2142760"/>
                <a:ext cx="4468475" cy="2294175"/>
              </a:xfrm>
              <a:prstGeom prst="rect">
                <a:avLst/>
              </a:prstGeom>
              <a:grpFill/>
            </p:spPr>
          </p:pic>
          <p:pic>
            <p:nvPicPr>
              <p:cNvPr id="61" name="Image 60">
                <a:extLst>
                  <a:ext uri="{FF2B5EF4-FFF2-40B4-BE49-F238E27FC236}">
                    <a16:creationId xmlns:a16="http://schemas.microsoft.com/office/drawing/2014/main" id="{D8AAE383-7BA1-A6F5-09CD-C9A011EBB7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6609" y="5474651"/>
                <a:ext cx="4912400" cy="2476591"/>
              </a:xfrm>
              <a:prstGeom prst="rect">
                <a:avLst/>
              </a:prstGeom>
              <a:grpFill/>
            </p:spPr>
          </p:pic>
          <p:pic>
            <p:nvPicPr>
              <p:cNvPr id="63" name="Image 62">
                <a:extLst>
                  <a:ext uri="{FF2B5EF4-FFF2-40B4-BE49-F238E27FC236}">
                    <a16:creationId xmlns:a16="http://schemas.microsoft.com/office/drawing/2014/main" id="{9EAF08DB-D2F0-0F74-BBB1-02A59B2529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r="1804"/>
              <a:stretch/>
            </p:blipFill>
            <p:spPr>
              <a:xfrm>
                <a:off x="5165991" y="5514596"/>
                <a:ext cx="4468475" cy="2294176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68" name="MAQUETTE MOBILE">
            <a:extLst>
              <a:ext uri="{FF2B5EF4-FFF2-40B4-BE49-F238E27FC236}">
                <a16:creationId xmlns:a16="http://schemas.microsoft.com/office/drawing/2014/main" id="{FCFD5CD5-6645-031C-044E-B4EF20E2A529}"/>
              </a:ext>
            </a:extLst>
          </p:cNvPr>
          <p:cNvGrpSpPr/>
          <p:nvPr/>
        </p:nvGrpSpPr>
        <p:grpSpPr>
          <a:xfrm>
            <a:off x="9201979" y="1586832"/>
            <a:ext cx="9055655" cy="8407686"/>
            <a:chOff x="-10590848" y="2089089"/>
            <a:chExt cx="9953758" cy="9165042"/>
          </a:xfrm>
        </p:grpSpPr>
        <p:sp>
          <p:nvSpPr>
            <p:cNvPr id="67" name="MAQUETTE MOBILE">
              <a:extLst>
                <a:ext uri="{FF2B5EF4-FFF2-40B4-BE49-F238E27FC236}">
                  <a16:creationId xmlns:a16="http://schemas.microsoft.com/office/drawing/2014/main" id="{068B09A7-15D0-2721-CF43-C0AD3F526DE3}"/>
                </a:ext>
              </a:extLst>
            </p:cNvPr>
            <p:cNvSpPr/>
            <p:nvPr/>
          </p:nvSpPr>
          <p:spPr>
            <a:xfrm>
              <a:off x="-10590848" y="2089089"/>
              <a:ext cx="9953758" cy="9165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9" name="Groupe 58">
              <a:extLst>
                <a:ext uri="{FF2B5EF4-FFF2-40B4-BE49-F238E27FC236}">
                  <a16:creationId xmlns:a16="http://schemas.microsoft.com/office/drawing/2014/main" id="{4DEBB608-1AD2-F63D-8B85-E08166C9C9E3}"/>
                </a:ext>
              </a:extLst>
            </p:cNvPr>
            <p:cNvGrpSpPr/>
            <p:nvPr/>
          </p:nvGrpSpPr>
          <p:grpSpPr>
            <a:xfrm>
              <a:off x="-10345854" y="3581197"/>
              <a:ext cx="9358844" cy="3866194"/>
              <a:chOff x="-11073022" y="10238850"/>
              <a:chExt cx="13930150" cy="5754628"/>
            </a:xfrm>
          </p:grpSpPr>
          <p:grpSp>
            <p:nvGrpSpPr>
              <p:cNvPr id="56" name="Groupe 55">
                <a:extLst>
                  <a:ext uri="{FF2B5EF4-FFF2-40B4-BE49-F238E27FC236}">
                    <a16:creationId xmlns:a16="http://schemas.microsoft.com/office/drawing/2014/main" id="{827E0AE0-F3DC-9652-D9EB-9BEB6058CB11}"/>
                  </a:ext>
                </a:extLst>
              </p:cNvPr>
              <p:cNvGrpSpPr/>
              <p:nvPr/>
            </p:nvGrpSpPr>
            <p:grpSpPr>
              <a:xfrm>
                <a:off x="-7863753" y="10238850"/>
                <a:ext cx="10720881" cy="5754628"/>
                <a:chOff x="2923159" y="7394634"/>
                <a:chExt cx="10720881" cy="5754628"/>
              </a:xfrm>
            </p:grpSpPr>
            <p:pic>
              <p:nvPicPr>
                <p:cNvPr id="51" name="Image 50">
                  <a:extLst>
                    <a:ext uri="{FF2B5EF4-FFF2-40B4-BE49-F238E27FC236}">
                      <a16:creationId xmlns:a16="http://schemas.microsoft.com/office/drawing/2014/main" id="{98C5081E-BFAB-84F0-3ACC-F5E4EB2D3C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496620" y="7424737"/>
                  <a:ext cx="3571876" cy="5724524"/>
                </a:xfrm>
                <a:prstGeom prst="rect">
                  <a:avLst/>
                </a:prstGeom>
              </p:spPr>
            </p:pic>
            <p:pic>
              <p:nvPicPr>
                <p:cNvPr id="53" name="Image 52">
                  <a:extLst>
                    <a:ext uri="{FF2B5EF4-FFF2-40B4-BE49-F238E27FC236}">
                      <a16:creationId xmlns:a16="http://schemas.microsoft.com/office/drawing/2014/main" id="{76AF59DD-73BB-ABF0-81E0-987C19675C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072165" y="7394634"/>
                  <a:ext cx="3571875" cy="5724525"/>
                </a:xfrm>
                <a:prstGeom prst="rect">
                  <a:avLst/>
                </a:prstGeom>
              </p:spPr>
            </p:pic>
            <p:pic>
              <p:nvPicPr>
                <p:cNvPr id="55" name="Image 54">
                  <a:extLst>
                    <a:ext uri="{FF2B5EF4-FFF2-40B4-BE49-F238E27FC236}">
                      <a16:creationId xmlns:a16="http://schemas.microsoft.com/office/drawing/2014/main" id="{EB247504-2AC4-28A6-115E-5F946103DF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23159" y="7424737"/>
                  <a:ext cx="3571875" cy="5724525"/>
                </a:xfrm>
                <a:prstGeom prst="rect">
                  <a:avLst/>
                </a:prstGeom>
              </p:spPr>
            </p:pic>
          </p:grpSp>
          <p:pic>
            <p:nvPicPr>
              <p:cNvPr id="58" name="Image 57">
                <a:extLst>
                  <a:ext uri="{FF2B5EF4-FFF2-40B4-BE49-F238E27FC236}">
                    <a16:creationId xmlns:a16="http://schemas.microsoft.com/office/drawing/2014/main" id="{4730908F-6284-1666-3529-EED9DF85A8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-11073022" y="10287000"/>
                <a:ext cx="3207434" cy="5706478"/>
              </a:xfrm>
              <a:prstGeom prst="rect">
                <a:avLst/>
              </a:prstGeom>
            </p:spPr>
          </p:pic>
        </p:grpSp>
      </p:grpSp>
      <p:sp>
        <p:nvSpPr>
          <p:cNvPr id="22" name="TEXT DESIGN">
            <a:extLst>
              <a:ext uri="{FF2B5EF4-FFF2-40B4-BE49-F238E27FC236}">
                <a16:creationId xmlns:a16="http://schemas.microsoft.com/office/drawing/2014/main" id="{9CBD98CB-4C1A-90FE-E3EA-D2CF6D6FC298}"/>
              </a:ext>
            </a:extLst>
          </p:cNvPr>
          <p:cNvSpPr txBox="1"/>
          <p:nvPr/>
        </p:nvSpPr>
        <p:spPr>
          <a:xfrm>
            <a:off x="8561897" y="9526527"/>
            <a:ext cx="3083346" cy="5007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2790"/>
              </a:lnSpc>
            </a:pPr>
            <a:r>
              <a:rPr lang="en-US" sz="4800" b="1" spc="-3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</a:rPr>
              <a:t>DESIGN</a:t>
            </a:r>
          </a:p>
        </p:txBody>
      </p:sp>
      <p:grpSp>
        <p:nvGrpSpPr>
          <p:cNvPr id="43" name="Group 9">
            <a:extLst>
              <a:ext uri="{FF2B5EF4-FFF2-40B4-BE49-F238E27FC236}">
                <a16:creationId xmlns:a16="http://schemas.microsoft.com/office/drawing/2014/main" id="{B7EAA6D9-B435-B666-172C-9B82D0C4A8EE}"/>
              </a:ext>
            </a:extLst>
          </p:cNvPr>
          <p:cNvGrpSpPr/>
          <p:nvPr/>
        </p:nvGrpSpPr>
        <p:grpSpPr>
          <a:xfrm>
            <a:off x="15825519" y="8739576"/>
            <a:ext cx="2214870" cy="1126255"/>
            <a:chOff x="0" y="0"/>
            <a:chExt cx="2953159" cy="1501673"/>
          </a:xfrm>
        </p:grpSpPr>
        <p:sp>
          <p:nvSpPr>
            <p:cNvPr id="44" name="TextBox 10">
              <a:extLst>
                <a:ext uri="{FF2B5EF4-FFF2-40B4-BE49-F238E27FC236}">
                  <a16:creationId xmlns:a16="http://schemas.microsoft.com/office/drawing/2014/main" id="{D42CAF05-6AFC-2AFB-C363-DAAD0F5B9DA8}"/>
                </a:ext>
              </a:extLst>
            </p:cNvPr>
            <p:cNvSpPr txBox="1"/>
            <p:nvPr/>
          </p:nvSpPr>
          <p:spPr>
            <a:xfrm>
              <a:off x="0" y="-19050"/>
              <a:ext cx="736605" cy="155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>
                  <a:solidFill>
                    <a:srgbClr val="000000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45" name="TextBox 11">
              <a:extLst>
                <a:ext uri="{FF2B5EF4-FFF2-40B4-BE49-F238E27FC236}">
                  <a16:creationId xmlns:a16="http://schemas.microsoft.com/office/drawing/2014/main" id="{A55EC79D-5696-0D2D-84B7-D83DA5289C40}"/>
                </a:ext>
              </a:extLst>
            </p:cNvPr>
            <p:cNvSpPr txBox="1"/>
            <p:nvPr/>
          </p:nvSpPr>
          <p:spPr>
            <a:xfrm>
              <a:off x="2154" y="168902"/>
              <a:ext cx="2951005" cy="954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 dirty="0">
                  <a:solidFill>
                    <a:srgbClr val="000000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46" name="TextBox 12">
              <a:extLst>
                <a:ext uri="{FF2B5EF4-FFF2-40B4-BE49-F238E27FC236}">
                  <a16:creationId xmlns:a16="http://schemas.microsoft.com/office/drawing/2014/main" id="{07AC773A-7B04-121F-57D4-8FAB2FDD4DDB}"/>
                </a:ext>
              </a:extLst>
            </p:cNvPr>
            <p:cNvSpPr txBox="1"/>
            <p:nvPr/>
          </p:nvSpPr>
          <p:spPr>
            <a:xfrm>
              <a:off x="0" y="1186184"/>
              <a:ext cx="1650137" cy="315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 dirty="0">
                  <a:solidFill>
                    <a:srgbClr val="000000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 dirty="0">
                  <a:solidFill>
                    <a:srgbClr val="000000"/>
                  </a:solidFill>
                  <a:latin typeface="Roboto"/>
                </a:rPr>
                <a:t>DWWM 21-22</a:t>
              </a:r>
            </a:p>
          </p:txBody>
        </p:sp>
      </p:grpSp>
      <p:pic>
        <p:nvPicPr>
          <p:cNvPr id="19" name="DESIGN SITE">
            <a:extLst>
              <a:ext uri="{FF2B5EF4-FFF2-40B4-BE49-F238E27FC236}">
                <a16:creationId xmlns:a16="http://schemas.microsoft.com/office/drawing/2014/main" id="{D109A069-8EA9-5E89-802C-5A2F6EEDA61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368017" y="1786950"/>
            <a:ext cx="8798158" cy="53359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DESIGN COMPONENTS">
            <a:extLst>
              <a:ext uri="{FF2B5EF4-FFF2-40B4-BE49-F238E27FC236}">
                <a16:creationId xmlns:a16="http://schemas.microsoft.com/office/drawing/2014/main" id="{75FDCFE9-3E5F-6A75-4745-1E17B42EEB04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2063620" y="5736058"/>
            <a:ext cx="6167276" cy="386619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5" name="FLECHE">
            <a:extLst>
              <a:ext uri="{FF2B5EF4-FFF2-40B4-BE49-F238E27FC236}">
                <a16:creationId xmlns:a16="http://schemas.microsoft.com/office/drawing/2014/main" id="{E1D061B6-1A3F-D258-8207-B160509F7C61}"/>
              </a:ext>
            </a:extLst>
          </p:cNvPr>
          <p:cNvGrpSpPr/>
          <p:nvPr/>
        </p:nvGrpSpPr>
        <p:grpSpPr>
          <a:xfrm>
            <a:off x="3849653" y="3987212"/>
            <a:ext cx="6077548" cy="473224"/>
            <a:chOff x="3463213" y="4955333"/>
            <a:chExt cx="6077548" cy="473224"/>
          </a:xfrm>
        </p:grpSpPr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75D2762E-315F-382C-41CA-26DF0487E263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5143500"/>
              <a:ext cx="5578361" cy="0"/>
            </a:xfrm>
            <a:prstGeom prst="straightConnector1">
              <a:avLst/>
            </a:prstGeom>
            <a:ln w="76200">
              <a:solidFill>
                <a:srgbClr val="002060"/>
              </a:solidFill>
              <a:headEnd type="none" w="med" len="med"/>
              <a:tailEnd type="arrow" w="med" len="med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" descr="Gears Motor">
              <a:extLst>
                <a:ext uri="{FF2B5EF4-FFF2-40B4-BE49-F238E27FC236}">
                  <a16:creationId xmlns:a16="http://schemas.microsoft.com/office/drawing/2014/main" id="{0685E0E2-E235-D8D4-DDFE-5A47472BA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3213" y="4955333"/>
              <a:ext cx="635826" cy="473224"/>
            </a:xfrm>
            <a:prstGeom prst="rect">
              <a:avLst/>
            </a:prstGeom>
            <a:noFill/>
            <a:ln>
              <a:noFill/>
            </a:ln>
            <a:effectLst>
              <a:outerShdw blurRad="444500" dist="114300" dir="5400000" sx="90000" sy="-19000" rotWithShape="0">
                <a:prstClr val="black">
                  <a:alpha val="15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C00F1297-2B7D-8700-F41B-A9F1E7DA3A43}"/>
              </a:ext>
            </a:extLst>
          </p:cNvPr>
          <p:cNvGrpSpPr/>
          <p:nvPr/>
        </p:nvGrpSpPr>
        <p:grpSpPr>
          <a:xfrm>
            <a:off x="18574294" y="1412285"/>
            <a:ext cx="7557411" cy="8190957"/>
            <a:chOff x="5571294" y="1106952"/>
            <a:chExt cx="7451711" cy="819095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88" name="Rectangle : coins arrondis 87">
              <a:extLst>
                <a:ext uri="{FF2B5EF4-FFF2-40B4-BE49-F238E27FC236}">
                  <a16:creationId xmlns:a16="http://schemas.microsoft.com/office/drawing/2014/main" id="{64F54161-7195-24F6-7A24-82C645F9FC63}"/>
                </a:ext>
              </a:extLst>
            </p:cNvPr>
            <p:cNvSpPr/>
            <p:nvPr/>
          </p:nvSpPr>
          <p:spPr>
            <a:xfrm>
              <a:off x="5571294" y="1106952"/>
              <a:ext cx="7451711" cy="8190957"/>
            </a:xfrm>
            <a:prstGeom prst="roundRect">
              <a:avLst>
                <a:gd name="adj" fmla="val 28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9" name="Groupe 88">
              <a:extLst>
                <a:ext uri="{FF2B5EF4-FFF2-40B4-BE49-F238E27FC236}">
                  <a16:creationId xmlns:a16="http://schemas.microsoft.com/office/drawing/2014/main" id="{65E2B9F3-2EB4-467F-7E6F-4F9588CCAC5B}"/>
                </a:ext>
              </a:extLst>
            </p:cNvPr>
            <p:cNvGrpSpPr/>
            <p:nvPr/>
          </p:nvGrpSpPr>
          <p:grpSpPr>
            <a:xfrm>
              <a:off x="6154821" y="1338311"/>
              <a:ext cx="6868183" cy="7919989"/>
              <a:chOff x="10307814" y="1140942"/>
              <a:chExt cx="6868183" cy="7919989"/>
            </a:xfrm>
            <a:solidFill>
              <a:schemeClr val="bg1"/>
            </a:solidFill>
          </p:grpSpPr>
          <p:sp>
            <p:nvSpPr>
              <p:cNvPr id="90" name="TextBox 6">
                <a:extLst>
                  <a:ext uri="{FF2B5EF4-FFF2-40B4-BE49-F238E27FC236}">
                    <a16:creationId xmlns:a16="http://schemas.microsoft.com/office/drawing/2014/main" id="{9462EDEA-4F66-8BAD-A684-7E9196ED22C0}"/>
                  </a:ext>
                </a:extLst>
              </p:cNvPr>
              <p:cNvSpPr txBox="1"/>
              <p:nvPr/>
            </p:nvSpPr>
            <p:spPr>
              <a:xfrm>
                <a:off x="10307814" y="1140942"/>
                <a:ext cx="777763" cy="791998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9" action="ppaction://hlinksldjump"/>
                  </a:rPr>
                  <a:t>02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0" action="ppaction://hlinksldjump"/>
                  </a:rPr>
                  <a:t>03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1" action="ppaction://hlinksldjump"/>
                  </a:rPr>
                  <a:t>07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2" action="ppaction://hlinksldjump"/>
                  </a:rPr>
                  <a:t>08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1" action="ppaction://hlinksldjump"/>
                  </a:rPr>
                  <a:t>09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3" action="ppaction://hlinksldjump"/>
                  </a:rPr>
                  <a:t>10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4" action="ppaction://hlinksldjump"/>
                  </a:rPr>
                  <a:t>12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5" action="ppaction://hlinksldjump"/>
                  </a:rPr>
                  <a:t>13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6" action="ppaction://hlinksldjump"/>
                  </a:rPr>
                  <a:t>25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7" action="ppaction://hlinksldjump"/>
                  </a:rPr>
                  <a:t>26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8" action="ppaction://hlinksldjump"/>
                  </a:rPr>
                  <a:t>28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9" action="ppaction://hlinksldjump"/>
                  </a:rPr>
                  <a:t>29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30" action="ppaction://hlinksldjump"/>
                  </a:rPr>
                  <a:t>30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31" action="ppaction://hlinksldjump"/>
                  </a:rPr>
                  <a:t>31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32" action="ppaction://hlinksldjump"/>
                  </a:rPr>
                  <a:t>32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33" action="ppaction://hlinksldjump"/>
                  </a:rPr>
                  <a:t>33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</p:txBody>
          </p:sp>
          <p:sp>
            <p:nvSpPr>
              <p:cNvPr id="91" name="TextBox 7">
                <a:extLst>
                  <a:ext uri="{FF2B5EF4-FFF2-40B4-BE49-F238E27FC236}">
                    <a16:creationId xmlns:a16="http://schemas.microsoft.com/office/drawing/2014/main" id="{4B9E5EC5-BE54-CA0E-EA4D-E00C6364E721}"/>
                  </a:ext>
                </a:extLst>
              </p:cNvPr>
              <p:cNvSpPr txBox="1"/>
              <p:nvPr/>
            </p:nvSpPr>
            <p:spPr>
              <a:xfrm>
                <a:off x="11500552" y="1169517"/>
                <a:ext cx="5675445" cy="707555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Plan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Résumé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Cahier des charges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Spécification</a:t>
                </a: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 techniques du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Réalisations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extraits de codes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Jeu d'essai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Veille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sur les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vulnérabilités</a:t>
                </a:r>
                <a:endParaRPr lang="en-US" sz="2749" dirty="0">
                  <a:solidFill>
                    <a:srgbClr val="000000"/>
                  </a:solidFill>
                  <a:latin typeface="Lato Bold Italics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Problèmes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recontrés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solutions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Conclusion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Remerciements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</p:txBody>
          </p:sp>
        </p:grpSp>
      </p:grpSp>
      <p:grpSp>
        <p:nvGrpSpPr>
          <p:cNvPr id="92" name="menu">
            <a:extLst>
              <a:ext uri="{FF2B5EF4-FFF2-40B4-BE49-F238E27FC236}">
                <a16:creationId xmlns:a16="http://schemas.microsoft.com/office/drawing/2014/main" id="{827885DC-4E00-B09D-A400-9705013F2FB1}"/>
              </a:ext>
            </a:extLst>
          </p:cNvPr>
          <p:cNvGrpSpPr/>
          <p:nvPr/>
        </p:nvGrpSpPr>
        <p:grpSpPr>
          <a:xfrm rot="16200000">
            <a:off x="1844897" y="9248762"/>
            <a:ext cx="960028" cy="927371"/>
            <a:chOff x="11506200" y="394775"/>
            <a:chExt cx="960028" cy="914400"/>
          </a:xfrm>
        </p:grpSpPr>
        <p:sp>
          <p:nvSpPr>
            <p:cNvPr id="93" name="Rectangle : coins arrondis 92">
              <a:extLst>
                <a:ext uri="{FF2B5EF4-FFF2-40B4-BE49-F238E27FC236}">
                  <a16:creationId xmlns:a16="http://schemas.microsoft.com/office/drawing/2014/main" id="{6B426FFC-C9A7-A984-15A5-2785DB5C25A3}"/>
                </a:ext>
              </a:extLst>
            </p:cNvPr>
            <p:cNvSpPr/>
            <p:nvPr/>
          </p:nvSpPr>
          <p:spPr>
            <a:xfrm>
              <a:off x="11506200" y="413401"/>
              <a:ext cx="914400" cy="8306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4" name="Graphique 93" descr="Réseau de tâches">
              <a:extLst>
                <a:ext uri="{FF2B5EF4-FFF2-40B4-BE49-F238E27FC236}">
                  <a16:creationId xmlns:a16="http://schemas.microsoft.com/office/drawing/2014/main" id="{6BC73EFA-26A6-3870-72EF-E223E7019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11551828" y="39477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6788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3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5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41328 -0.0222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8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3">
            <a:extLst>
              <a:ext uri="{FF2B5EF4-FFF2-40B4-BE49-F238E27FC236}">
                <a16:creationId xmlns:a16="http://schemas.microsoft.com/office/drawing/2014/main" id="{B21B1106-1AE1-10F5-31A6-761CA4A63072}"/>
              </a:ext>
            </a:extLst>
          </p:cNvPr>
          <p:cNvGrpSpPr/>
          <p:nvPr/>
        </p:nvGrpSpPr>
        <p:grpSpPr>
          <a:xfrm>
            <a:off x="-36871" y="0"/>
            <a:ext cx="18349266" cy="10287000"/>
            <a:chOff x="35560" y="35560"/>
            <a:chExt cx="1803037" cy="907964"/>
          </a:xfrm>
          <a:solidFill>
            <a:srgbClr val="00B0F0"/>
          </a:solidFill>
        </p:grpSpPr>
        <p:sp>
          <p:nvSpPr>
            <p:cNvPr id="52" name="Freeform 4">
              <a:extLst>
                <a:ext uri="{FF2B5EF4-FFF2-40B4-BE49-F238E27FC236}">
                  <a16:creationId xmlns:a16="http://schemas.microsoft.com/office/drawing/2014/main" id="{B4CC6723-8450-E96D-DB1B-37891099C684}"/>
                </a:ext>
              </a:extLst>
            </p:cNvPr>
            <p:cNvSpPr/>
            <p:nvPr/>
          </p:nvSpPr>
          <p:spPr>
            <a:xfrm>
              <a:off x="41910" y="43180"/>
              <a:ext cx="1790337" cy="895264"/>
            </a:xfrm>
            <a:custGeom>
              <a:avLst/>
              <a:gdLst/>
              <a:ahLst/>
              <a:cxnLst/>
              <a:rect l="l" t="t" r="r" b="b"/>
              <a:pathLst>
                <a:path w="1790337" h="895264">
                  <a:moveTo>
                    <a:pt x="0" y="0"/>
                  </a:moveTo>
                  <a:lnTo>
                    <a:pt x="1790337" y="0"/>
                  </a:lnTo>
                  <a:lnTo>
                    <a:pt x="1790337" y="895264"/>
                  </a:lnTo>
                  <a:lnTo>
                    <a:pt x="0" y="89526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5">
              <a:extLst>
                <a:ext uri="{FF2B5EF4-FFF2-40B4-BE49-F238E27FC236}">
                  <a16:creationId xmlns:a16="http://schemas.microsoft.com/office/drawing/2014/main" id="{DE3DFE75-5616-7716-BF8A-524B5C0CCACC}"/>
                </a:ext>
              </a:extLst>
            </p:cNvPr>
            <p:cNvSpPr/>
            <p:nvPr/>
          </p:nvSpPr>
          <p:spPr>
            <a:xfrm>
              <a:off x="35560" y="35560"/>
              <a:ext cx="1803037" cy="907964"/>
            </a:xfrm>
            <a:custGeom>
              <a:avLst/>
              <a:gdLst/>
              <a:ahLst/>
              <a:cxnLst/>
              <a:rect l="l" t="t" r="r" b="b"/>
              <a:pathLst>
                <a:path w="1803037" h="907964">
                  <a:moveTo>
                    <a:pt x="1803037" y="907964"/>
                  </a:moveTo>
                  <a:lnTo>
                    <a:pt x="0" y="907964"/>
                  </a:lnTo>
                  <a:lnTo>
                    <a:pt x="0" y="0"/>
                  </a:lnTo>
                  <a:lnTo>
                    <a:pt x="1803036" y="0"/>
                  </a:lnTo>
                  <a:lnTo>
                    <a:pt x="1803036" y="907964"/>
                  </a:lnTo>
                  <a:close/>
                  <a:moveTo>
                    <a:pt x="12700" y="895264"/>
                  </a:moveTo>
                  <a:lnTo>
                    <a:pt x="1790336" y="895264"/>
                  </a:lnTo>
                  <a:lnTo>
                    <a:pt x="1790336" y="12700"/>
                  </a:lnTo>
                  <a:lnTo>
                    <a:pt x="12700" y="12700"/>
                  </a:lnTo>
                  <a:lnTo>
                    <a:pt x="12700" y="895264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252707" y="9258300"/>
            <a:ext cx="720422" cy="720419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621" b="-621"/>
              </a:stretch>
            </a:blipFill>
          </p:spPr>
        </p:sp>
      </p:grpSp>
      <p:grpSp>
        <p:nvGrpSpPr>
          <p:cNvPr id="54" name="Group 9">
            <a:extLst>
              <a:ext uri="{FF2B5EF4-FFF2-40B4-BE49-F238E27FC236}">
                <a16:creationId xmlns:a16="http://schemas.microsoft.com/office/drawing/2014/main" id="{AC726881-D111-C723-BC7A-8708A336376A}"/>
              </a:ext>
            </a:extLst>
          </p:cNvPr>
          <p:cNvGrpSpPr/>
          <p:nvPr/>
        </p:nvGrpSpPr>
        <p:grpSpPr>
          <a:xfrm>
            <a:off x="15859735" y="8695172"/>
            <a:ext cx="2214870" cy="1126255"/>
            <a:chOff x="0" y="0"/>
            <a:chExt cx="2953159" cy="1501673"/>
          </a:xfrm>
        </p:grpSpPr>
        <p:sp>
          <p:nvSpPr>
            <p:cNvPr id="55" name="TextBox 10">
              <a:extLst>
                <a:ext uri="{FF2B5EF4-FFF2-40B4-BE49-F238E27FC236}">
                  <a16:creationId xmlns:a16="http://schemas.microsoft.com/office/drawing/2014/main" id="{43A309D4-E18A-7A16-A846-47E1A5861D02}"/>
                </a:ext>
              </a:extLst>
            </p:cNvPr>
            <p:cNvSpPr txBox="1"/>
            <p:nvPr/>
          </p:nvSpPr>
          <p:spPr>
            <a:xfrm>
              <a:off x="0" y="-19050"/>
              <a:ext cx="736605" cy="155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>
                  <a:solidFill>
                    <a:srgbClr val="000000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56" name="TextBox 11">
              <a:extLst>
                <a:ext uri="{FF2B5EF4-FFF2-40B4-BE49-F238E27FC236}">
                  <a16:creationId xmlns:a16="http://schemas.microsoft.com/office/drawing/2014/main" id="{146326AE-8899-831D-CEC3-D064559CDBB1}"/>
                </a:ext>
              </a:extLst>
            </p:cNvPr>
            <p:cNvSpPr txBox="1"/>
            <p:nvPr/>
          </p:nvSpPr>
          <p:spPr>
            <a:xfrm>
              <a:off x="2154" y="168902"/>
              <a:ext cx="2951005" cy="954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 dirty="0">
                  <a:solidFill>
                    <a:srgbClr val="000000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57" name="TextBox 12">
              <a:extLst>
                <a:ext uri="{FF2B5EF4-FFF2-40B4-BE49-F238E27FC236}">
                  <a16:creationId xmlns:a16="http://schemas.microsoft.com/office/drawing/2014/main" id="{E446E62D-CCE7-145E-AE0A-567EA3DD4C9B}"/>
                </a:ext>
              </a:extLst>
            </p:cNvPr>
            <p:cNvSpPr txBox="1"/>
            <p:nvPr/>
          </p:nvSpPr>
          <p:spPr>
            <a:xfrm>
              <a:off x="0" y="1186184"/>
              <a:ext cx="1650137" cy="315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DWWM 21-22</a:t>
              </a:r>
            </a:p>
          </p:txBody>
        </p: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485AB017-6972-ED82-5B15-16A1C25A88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98" r="1598"/>
          <a:stretch/>
        </p:blipFill>
        <p:spPr bwMode="auto">
          <a:xfrm>
            <a:off x="3905398" y="528304"/>
            <a:ext cx="14419472" cy="945041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71432A6-936E-ADD5-6AB7-70F0ED01CA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54" t="1444" r="2977" b="3605"/>
          <a:stretch/>
        </p:blipFill>
        <p:spPr>
          <a:xfrm rot="21447327">
            <a:off x="144450" y="1167587"/>
            <a:ext cx="7602992" cy="48639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1AC8FA60-0C07-88DE-DB66-A5EC84258008}"/>
              </a:ext>
            </a:extLst>
          </p:cNvPr>
          <p:cNvSpPr txBox="1"/>
          <p:nvPr/>
        </p:nvSpPr>
        <p:spPr>
          <a:xfrm>
            <a:off x="-214836" y="385230"/>
            <a:ext cx="13168836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5021" dirty="0">
                <a:solidFill>
                  <a:srgbClr val="000000"/>
                </a:solidFill>
                <a:latin typeface="Playfair Display"/>
              </a:rPr>
              <a:t>RÉALISATIONS – GRAPHE DE DIALOGUE</a:t>
            </a:r>
          </a:p>
        </p:txBody>
      </p:sp>
      <p:sp>
        <p:nvSpPr>
          <p:cNvPr id="30" name="TEXT WIREFRAME">
            <a:extLst>
              <a:ext uri="{FF2B5EF4-FFF2-40B4-BE49-F238E27FC236}">
                <a16:creationId xmlns:a16="http://schemas.microsoft.com/office/drawing/2014/main" id="{B119F213-248A-D9F2-13C3-A78B6B964326}"/>
              </a:ext>
            </a:extLst>
          </p:cNvPr>
          <p:cNvSpPr txBox="1"/>
          <p:nvPr/>
        </p:nvSpPr>
        <p:spPr>
          <a:xfrm rot="5400000">
            <a:off x="8848377" y="5899057"/>
            <a:ext cx="549381" cy="8363350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>
              <a:lnSpc>
                <a:spcPts val="2790"/>
              </a:lnSpc>
            </a:pPr>
            <a:r>
              <a:rPr lang="en-US" sz="3200" spc="-30" dirty="0">
                <a:solidFill>
                  <a:srgbClr val="552B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Oswald Medium" pitchFamily="2" charset="0"/>
              </a:rPr>
              <a:t> </a:t>
            </a:r>
            <a:r>
              <a:rPr lang="en-US" sz="3200" spc="-30" dirty="0">
                <a:solidFill>
                  <a:srgbClr val="552B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Playfair Display"/>
              </a:rPr>
              <a:t>ACCES SECURISÉS</a:t>
            </a: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380A63B9-A680-2B5E-CB22-7ECF075FD798}"/>
              </a:ext>
            </a:extLst>
          </p:cNvPr>
          <p:cNvSpPr txBox="1"/>
          <p:nvPr/>
        </p:nvSpPr>
        <p:spPr>
          <a:xfrm>
            <a:off x="15983286" y="15663"/>
            <a:ext cx="2718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solidFill>
                  <a:srgbClr val="000000"/>
                </a:solidFill>
                <a:latin typeface="Playfair Display"/>
              </a:rPr>
              <a:t>15</a:t>
            </a:r>
          </a:p>
        </p:txBody>
      </p:sp>
      <p:sp>
        <p:nvSpPr>
          <p:cNvPr id="32" name="TEXT WIREFRAME">
            <a:extLst>
              <a:ext uri="{FF2B5EF4-FFF2-40B4-BE49-F238E27FC236}">
                <a16:creationId xmlns:a16="http://schemas.microsoft.com/office/drawing/2014/main" id="{2FB9D423-7F57-A8C8-F909-1BF7F1FE2D33}"/>
              </a:ext>
            </a:extLst>
          </p:cNvPr>
          <p:cNvSpPr txBox="1"/>
          <p:nvPr/>
        </p:nvSpPr>
        <p:spPr>
          <a:xfrm rot="5233666">
            <a:off x="5958682" y="3886248"/>
            <a:ext cx="543739" cy="3610030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>
              <a:lnSpc>
                <a:spcPts val="2790"/>
              </a:lnSpc>
            </a:pPr>
            <a:r>
              <a:rPr lang="en-US" sz="2800" spc="-30" dirty="0">
                <a:solidFill>
                  <a:srgbClr val="552B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Playfair Display"/>
              </a:rPr>
              <a:t>AUTHENTIFICATION</a:t>
            </a:r>
            <a:r>
              <a:rPr lang="en-US" sz="2800" spc="-30" dirty="0">
                <a:solidFill>
                  <a:srgbClr val="552B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Oswald Medium" pitchFamily="2" charset="0"/>
              </a:rPr>
              <a:t> </a:t>
            </a:r>
            <a:endParaRPr lang="en-US" sz="2800" spc="-30" dirty="0">
              <a:solidFill>
                <a:srgbClr val="552B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  <a:latin typeface="Playfair Display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BB37B5D1-7C06-64F3-AB39-C11A09FA45EB}"/>
              </a:ext>
            </a:extLst>
          </p:cNvPr>
          <p:cNvGrpSpPr/>
          <p:nvPr/>
        </p:nvGrpSpPr>
        <p:grpSpPr>
          <a:xfrm>
            <a:off x="18574294" y="1412285"/>
            <a:ext cx="7557411" cy="8190957"/>
            <a:chOff x="5571294" y="1106952"/>
            <a:chExt cx="7451711" cy="819095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871E7230-FAD9-3479-99B5-21FC5CD0C6B7}"/>
                </a:ext>
              </a:extLst>
            </p:cNvPr>
            <p:cNvSpPr/>
            <p:nvPr/>
          </p:nvSpPr>
          <p:spPr>
            <a:xfrm>
              <a:off x="5571294" y="1106952"/>
              <a:ext cx="7451711" cy="8190957"/>
            </a:xfrm>
            <a:prstGeom prst="roundRect">
              <a:avLst>
                <a:gd name="adj" fmla="val 28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A2D1B0F2-731C-C084-8F81-45BA5BBF017B}"/>
                </a:ext>
              </a:extLst>
            </p:cNvPr>
            <p:cNvGrpSpPr/>
            <p:nvPr/>
          </p:nvGrpSpPr>
          <p:grpSpPr>
            <a:xfrm>
              <a:off x="6154821" y="1338311"/>
              <a:ext cx="6868183" cy="7919989"/>
              <a:chOff x="10307814" y="1140942"/>
              <a:chExt cx="6868183" cy="7919989"/>
            </a:xfrm>
            <a:solidFill>
              <a:schemeClr val="bg1"/>
            </a:solidFill>
          </p:grpSpPr>
          <p:sp>
            <p:nvSpPr>
              <p:cNvPr id="40" name="TextBox 6">
                <a:extLst>
                  <a:ext uri="{FF2B5EF4-FFF2-40B4-BE49-F238E27FC236}">
                    <a16:creationId xmlns:a16="http://schemas.microsoft.com/office/drawing/2014/main" id="{846918C3-5503-4932-A3A6-4AAB2DF03287}"/>
                  </a:ext>
                </a:extLst>
              </p:cNvPr>
              <p:cNvSpPr txBox="1"/>
              <p:nvPr/>
            </p:nvSpPr>
            <p:spPr>
              <a:xfrm>
                <a:off x="10307814" y="1140942"/>
                <a:ext cx="777763" cy="791998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6" action="ppaction://hlinksldjump"/>
                  </a:rPr>
                  <a:t>02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7" action="ppaction://hlinksldjump"/>
                  </a:rPr>
                  <a:t>03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8" action="ppaction://hlinksldjump"/>
                  </a:rPr>
                  <a:t>07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9" action="ppaction://hlinksldjump"/>
                  </a:rPr>
                  <a:t>08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8" action="ppaction://hlinksldjump"/>
                  </a:rPr>
                  <a:t>09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0" action="ppaction://hlinksldjump"/>
                  </a:rPr>
                  <a:t>10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1" action="ppaction://hlinksldjump"/>
                  </a:rPr>
                  <a:t>12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2" action="ppaction://hlinksldjump"/>
                  </a:rPr>
                  <a:t>13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3" action="ppaction://hlinksldjump"/>
                  </a:rPr>
                  <a:t>25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4" action="ppaction://hlinksldjump"/>
                  </a:rPr>
                  <a:t>26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5" action="ppaction://hlinksldjump"/>
                  </a:rPr>
                  <a:t>28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6" action="ppaction://hlinksldjump"/>
                  </a:rPr>
                  <a:t>29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7" action="ppaction://hlinksldjump"/>
                  </a:rPr>
                  <a:t>30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8" action="ppaction://hlinksldjump"/>
                  </a:rPr>
                  <a:t>31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9" action="ppaction://hlinksldjump"/>
                  </a:rPr>
                  <a:t>32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0" action="ppaction://hlinksldjump"/>
                  </a:rPr>
                  <a:t>33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</p:txBody>
          </p:sp>
          <p:sp>
            <p:nvSpPr>
              <p:cNvPr id="41" name="TextBox 7">
                <a:extLst>
                  <a:ext uri="{FF2B5EF4-FFF2-40B4-BE49-F238E27FC236}">
                    <a16:creationId xmlns:a16="http://schemas.microsoft.com/office/drawing/2014/main" id="{2603DFF6-6FDA-A465-A06B-5180812716DF}"/>
                  </a:ext>
                </a:extLst>
              </p:cNvPr>
              <p:cNvSpPr txBox="1"/>
              <p:nvPr/>
            </p:nvSpPr>
            <p:spPr>
              <a:xfrm>
                <a:off x="11500552" y="1169517"/>
                <a:ext cx="5675445" cy="707555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Plan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Résumé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Cahier des charges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Spécification</a:t>
                </a: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 techniques du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Réalisations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extraits de codes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Jeu d'essai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Veille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sur les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vulnérabilités</a:t>
                </a:r>
                <a:endParaRPr lang="en-US" sz="2749" dirty="0">
                  <a:solidFill>
                    <a:srgbClr val="000000"/>
                  </a:solidFill>
                  <a:latin typeface="Lato Bold Italics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Problèmes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recontrés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solutions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Conclusion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Remerciements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</p:txBody>
          </p:sp>
        </p:grpSp>
      </p:grpSp>
      <p:grpSp>
        <p:nvGrpSpPr>
          <p:cNvPr id="42" name="menu">
            <a:extLst>
              <a:ext uri="{FF2B5EF4-FFF2-40B4-BE49-F238E27FC236}">
                <a16:creationId xmlns:a16="http://schemas.microsoft.com/office/drawing/2014/main" id="{FDE7BBC6-CFA4-A387-AF13-CFB7C23EFB34}"/>
              </a:ext>
            </a:extLst>
          </p:cNvPr>
          <p:cNvGrpSpPr/>
          <p:nvPr/>
        </p:nvGrpSpPr>
        <p:grpSpPr>
          <a:xfrm rot="16200000">
            <a:off x="2243426" y="9403350"/>
            <a:ext cx="960028" cy="927371"/>
            <a:chOff x="11506200" y="394775"/>
            <a:chExt cx="960028" cy="91440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1C048312-16A0-7FAD-3513-F3036222C990}"/>
                </a:ext>
              </a:extLst>
            </p:cNvPr>
            <p:cNvSpPr/>
            <p:nvPr/>
          </p:nvSpPr>
          <p:spPr>
            <a:xfrm>
              <a:off x="11506200" y="413401"/>
              <a:ext cx="914400" cy="8306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4" name="Graphique 43" descr="Réseau de tâches">
              <a:extLst>
                <a:ext uri="{FF2B5EF4-FFF2-40B4-BE49-F238E27FC236}">
                  <a16:creationId xmlns:a16="http://schemas.microsoft.com/office/drawing/2014/main" id="{3135A076-836F-5366-68F5-0FF522D38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1551828" y="39477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6174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41328 -0.0222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8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1">
            <a:extLst>
              <a:ext uri="{FF2B5EF4-FFF2-40B4-BE49-F238E27FC236}">
                <a16:creationId xmlns:a16="http://schemas.microsoft.com/office/drawing/2014/main" id="{1AC8FA60-0C07-88DE-DB66-A5EC84258008}"/>
              </a:ext>
            </a:extLst>
          </p:cNvPr>
          <p:cNvSpPr txBox="1"/>
          <p:nvPr/>
        </p:nvSpPr>
        <p:spPr>
          <a:xfrm>
            <a:off x="-214836" y="385230"/>
            <a:ext cx="16739298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5021" dirty="0">
                <a:solidFill>
                  <a:srgbClr val="000000"/>
                </a:solidFill>
                <a:latin typeface="Playfair Display"/>
              </a:rPr>
              <a:t>RÉALISATIONS – GRAPHE DE DIALOGUE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252707" y="9258300"/>
            <a:ext cx="720422" cy="720419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621" b="-621"/>
              </a:stretch>
            </a:blipFill>
          </p:spPr>
        </p:sp>
      </p:grpSp>
      <p:sp>
        <p:nvSpPr>
          <p:cNvPr id="22" name="TextBox 12">
            <a:extLst>
              <a:ext uri="{FF2B5EF4-FFF2-40B4-BE49-F238E27FC236}">
                <a16:creationId xmlns:a16="http://schemas.microsoft.com/office/drawing/2014/main" id="{BB197A65-43AE-70BD-2A99-FC278D40F4C6}"/>
              </a:ext>
            </a:extLst>
          </p:cNvPr>
          <p:cNvSpPr txBox="1"/>
          <p:nvPr/>
        </p:nvSpPr>
        <p:spPr>
          <a:xfrm>
            <a:off x="15983286" y="15663"/>
            <a:ext cx="2718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solidFill>
                  <a:srgbClr val="000000"/>
                </a:solidFill>
                <a:latin typeface="Playfair Display"/>
              </a:rPr>
              <a:t>16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D96AB12-CAE3-9C86-E9E1-8F7BCA6EE2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41765" y="1220160"/>
            <a:ext cx="12388635" cy="78369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53" name="Group 9">
            <a:extLst>
              <a:ext uri="{FF2B5EF4-FFF2-40B4-BE49-F238E27FC236}">
                <a16:creationId xmlns:a16="http://schemas.microsoft.com/office/drawing/2014/main" id="{7AE364FA-FCF8-61AD-D185-AAF5661EE68C}"/>
              </a:ext>
            </a:extLst>
          </p:cNvPr>
          <p:cNvGrpSpPr/>
          <p:nvPr/>
        </p:nvGrpSpPr>
        <p:grpSpPr>
          <a:xfrm>
            <a:off x="16280618" y="8702908"/>
            <a:ext cx="2214870" cy="1126255"/>
            <a:chOff x="0" y="0"/>
            <a:chExt cx="2953159" cy="1501673"/>
          </a:xfrm>
        </p:grpSpPr>
        <p:sp>
          <p:nvSpPr>
            <p:cNvPr id="54" name="TextBox 10">
              <a:extLst>
                <a:ext uri="{FF2B5EF4-FFF2-40B4-BE49-F238E27FC236}">
                  <a16:creationId xmlns:a16="http://schemas.microsoft.com/office/drawing/2014/main" id="{1D251E8C-E5B2-09A3-59C8-6307F6475BCB}"/>
                </a:ext>
              </a:extLst>
            </p:cNvPr>
            <p:cNvSpPr txBox="1"/>
            <p:nvPr/>
          </p:nvSpPr>
          <p:spPr>
            <a:xfrm>
              <a:off x="0" y="-19050"/>
              <a:ext cx="736605" cy="155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>
                  <a:solidFill>
                    <a:srgbClr val="000000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55" name="TextBox 11">
              <a:extLst>
                <a:ext uri="{FF2B5EF4-FFF2-40B4-BE49-F238E27FC236}">
                  <a16:creationId xmlns:a16="http://schemas.microsoft.com/office/drawing/2014/main" id="{7B9F3642-F0B5-0526-4DDF-B73A79CCF530}"/>
                </a:ext>
              </a:extLst>
            </p:cNvPr>
            <p:cNvSpPr txBox="1"/>
            <p:nvPr/>
          </p:nvSpPr>
          <p:spPr>
            <a:xfrm>
              <a:off x="2154" y="168902"/>
              <a:ext cx="2951005" cy="954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 dirty="0">
                  <a:solidFill>
                    <a:srgbClr val="000000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56" name="TextBox 12">
              <a:extLst>
                <a:ext uri="{FF2B5EF4-FFF2-40B4-BE49-F238E27FC236}">
                  <a16:creationId xmlns:a16="http://schemas.microsoft.com/office/drawing/2014/main" id="{C9B8C18F-8F8D-78F5-FB23-290EF01EE2F8}"/>
                </a:ext>
              </a:extLst>
            </p:cNvPr>
            <p:cNvSpPr txBox="1"/>
            <p:nvPr/>
          </p:nvSpPr>
          <p:spPr>
            <a:xfrm>
              <a:off x="0" y="1186184"/>
              <a:ext cx="1650137" cy="315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DWWM 21-22</a:t>
              </a:r>
            </a:p>
          </p:txBody>
        </p:sp>
      </p:grpSp>
      <p:sp>
        <p:nvSpPr>
          <p:cNvPr id="21" name="TEXT MAILING">
            <a:extLst>
              <a:ext uri="{FF2B5EF4-FFF2-40B4-BE49-F238E27FC236}">
                <a16:creationId xmlns:a16="http://schemas.microsoft.com/office/drawing/2014/main" id="{8D5B4EA1-A766-80E1-D6D2-022C0E805513}"/>
              </a:ext>
            </a:extLst>
          </p:cNvPr>
          <p:cNvSpPr txBox="1"/>
          <p:nvPr/>
        </p:nvSpPr>
        <p:spPr>
          <a:xfrm>
            <a:off x="3990235" y="9633415"/>
            <a:ext cx="9096068" cy="4775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2790"/>
              </a:lnSpc>
            </a:pPr>
            <a:r>
              <a:rPr lang="en-US" sz="4000" spc="-30" dirty="0">
                <a:solidFill>
                  <a:srgbClr val="552B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</a:rPr>
              <a:t>MAILING  </a:t>
            </a:r>
            <a:r>
              <a:rPr lang="en-US" sz="4000" spc="-30" dirty="0">
                <a:solidFill>
                  <a:srgbClr val="552B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 Medium" pitchFamily="2" charset="0"/>
              </a:rPr>
              <a:t> &amp; </a:t>
            </a:r>
            <a:r>
              <a:rPr lang="en-US" sz="4000" spc="-30" dirty="0">
                <a:solidFill>
                  <a:srgbClr val="552B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</a:rPr>
              <a:t> NOTIFICATIONS</a:t>
            </a:r>
          </a:p>
        </p:txBody>
      </p:sp>
      <p:pic>
        <p:nvPicPr>
          <p:cNvPr id="27" name="IMAGE URL">
            <a:extLst>
              <a:ext uri="{FF2B5EF4-FFF2-40B4-BE49-F238E27FC236}">
                <a16:creationId xmlns:a16="http://schemas.microsoft.com/office/drawing/2014/main" id="{177637D3-F5CC-DCBC-D944-D0F338FB40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66" b="766"/>
          <a:stretch/>
        </p:blipFill>
        <p:spPr bwMode="auto">
          <a:xfrm>
            <a:off x="2325339" y="1243459"/>
            <a:ext cx="10704861" cy="784982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 POST">
            <a:extLst>
              <a:ext uri="{FF2B5EF4-FFF2-40B4-BE49-F238E27FC236}">
                <a16:creationId xmlns:a16="http://schemas.microsoft.com/office/drawing/2014/main" id="{9C67A323-192A-60E1-9A4C-109CB6B7D3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7352" y="1133074"/>
            <a:ext cx="13046522" cy="8500341"/>
          </a:xfrm>
          <a:prstGeom prst="rect">
            <a:avLst/>
          </a:prstGeom>
        </p:spPr>
      </p:pic>
      <p:sp>
        <p:nvSpPr>
          <p:cNvPr id="18" name="TEXT MENU DE NAVIGATION">
            <a:extLst>
              <a:ext uri="{FF2B5EF4-FFF2-40B4-BE49-F238E27FC236}">
                <a16:creationId xmlns:a16="http://schemas.microsoft.com/office/drawing/2014/main" id="{BCB86306-0AF2-130E-E0CE-0AAAF277D5D1}"/>
              </a:ext>
            </a:extLst>
          </p:cNvPr>
          <p:cNvSpPr txBox="1"/>
          <p:nvPr/>
        </p:nvSpPr>
        <p:spPr>
          <a:xfrm>
            <a:off x="3924204" y="9592608"/>
            <a:ext cx="8461217" cy="4775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2790"/>
              </a:lnSpc>
            </a:pPr>
            <a:r>
              <a:rPr lang="en-US" sz="4000" spc="-30" dirty="0">
                <a:solidFill>
                  <a:srgbClr val="552B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</a:rPr>
              <a:t>MENUS DE NAVIGATION</a:t>
            </a:r>
          </a:p>
        </p:txBody>
      </p:sp>
      <p:sp>
        <p:nvSpPr>
          <p:cNvPr id="25" name="TEXT AJOUT SUPPRESSION">
            <a:extLst>
              <a:ext uri="{FF2B5EF4-FFF2-40B4-BE49-F238E27FC236}">
                <a16:creationId xmlns:a16="http://schemas.microsoft.com/office/drawing/2014/main" id="{E7B4C7FC-2F87-D3A7-C06F-5B542E8206F6}"/>
              </a:ext>
            </a:extLst>
          </p:cNvPr>
          <p:cNvSpPr txBox="1"/>
          <p:nvPr/>
        </p:nvSpPr>
        <p:spPr>
          <a:xfrm>
            <a:off x="4225163" y="9576540"/>
            <a:ext cx="8461217" cy="4775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2790"/>
              </a:lnSpc>
            </a:pPr>
            <a:r>
              <a:rPr lang="en-US" sz="4000" spc="-30" dirty="0">
                <a:solidFill>
                  <a:srgbClr val="552B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</a:rPr>
              <a:t>AJOUT/EDITION/SUPPRESSION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6E50B608-F412-431E-1D88-9F8C24913707}"/>
              </a:ext>
            </a:extLst>
          </p:cNvPr>
          <p:cNvGrpSpPr/>
          <p:nvPr/>
        </p:nvGrpSpPr>
        <p:grpSpPr>
          <a:xfrm>
            <a:off x="18574294" y="1412285"/>
            <a:ext cx="7557411" cy="8190957"/>
            <a:chOff x="5571294" y="1106952"/>
            <a:chExt cx="7451711" cy="819095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A14F32DA-EFE8-F696-B435-AFCCBF02C153}"/>
                </a:ext>
              </a:extLst>
            </p:cNvPr>
            <p:cNvSpPr/>
            <p:nvPr/>
          </p:nvSpPr>
          <p:spPr>
            <a:xfrm>
              <a:off x="5571294" y="1106952"/>
              <a:ext cx="7451711" cy="8190957"/>
            </a:xfrm>
            <a:prstGeom prst="roundRect">
              <a:avLst>
                <a:gd name="adj" fmla="val 28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4AFB8335-6768-8405-7E6B-871D64E2C978}"/>
                </a:ext>
              </a:extLst>
            </p:cNvPr>
            <p:cNvGrpSpPr/>
            <p:nvPr/>
          </p:nvGrpSpPr>
          <p:grpSpPr>
            <a:xfrm>
              <a:off x="6154821" y="1338311"/>
              <a:ext cx="6868183" cy="7919989"/>
              <a:chOff x="10307814" y="1140942"/>
              <a:chExt cx="6868183" cy="7919989"/>
            </a:xfrm>
            <a:solidFill>
              <a:schemeClr val="bg1"/>
            </a:solidFill>
          </p:grpSpPr>
          <p:sp>
            <p:nvSpPr>
              <p:cNvPr id="38" name="TextBox 6">
                <a:extLst>
                  <a:ext uri="{FF2B5EF4-FFF2-40B4-BE49-F238E27FC236}">
                    <a16:creationId xmlns:a16="http://schemas.microsoft.com/office/drawing/2014/main" id="{C5389E7E-8AEB-25C3-53A4-91F27EA78FF2}"/>
                  </a:ext>
                </a:extLst>
              </p:cNvPr>
              <p:cNvSpPr txBox="1"/>
              <p:nvPr/>
            </p:nvSpPr>
            <p:spPr>
              <a:xfrm>
                <a:off x="10307814" y="1140942"/>
                <a:ext cx="777763" cy="791998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7" action="ppaction://hlinksldjump"/>
                  </a:rPr>
                  <a:t>02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8" action="ppaction://hlinksldjump"/>
                  </a:rPr>
                  <a:t>03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9" action="ppaction://hlinksldjump"/>
                  </a:rPr>
                  <a:t>07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0" action="ppaction://hlinksldjump"/>
                  </a:rPr>
                  <a:t>08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9" action="ppaction://hlinksldjump"/>
                  </a:rPr>
                  <a:t>09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1" action="ppaction://hlinksldjump"/>
                  </a:rPr>
                  <a:t>10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2" action="ppaction://hlinksldjump"/>
                  </a:rPr>
                  <a:t>12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3" action="ppaction://hlinksldjump"/>
                  </a:rPr>
                  <a:t>13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4" action="ppaction://hlinksldjump"/>
                  </a:rPr>
                  <a:t>25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5" action="ppaction://hlinksldjump"/>
                  </a:rPr>
                  <a:t>26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6" action="ppaction://hlinksldjump"/>
                  </a:rPr>
                  <a:t>28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7" action="ppaction://hlinksldjump"/>
                  </a:rPr>
                  <a:t>29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8" action="ppaction://hlinksldjump"/>
                  </a:rPr>
                  <a:t>30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9" action="ppaction://hlinksldjump"/>
                  </a:rPr>
                  <a:t>31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0" action="ppaction://hlinksldjump"/>
                  </a:rPr>
                  <a:t>32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1" action="ppaction://hlinksldjump"/>
                  </a:rPr>
                  <a:t>33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</p:txBody>
          </p:sp>
          <p:sp>
            <p:nvSpPr>
              <p:cNvPr id="39" name="TextBox 7">
                <a:extLst>
                  <a:ext uri="{FF2B5EF4-FFF2-40B4-BE49-F238E27FC236}">
                    <a16:creationId xmlns:a16="http://schemas.microsoft.com/office/drawing/2014/main" id="{3C0A589D-0C3D-B6E9-16ED-D50BCA2CFF1B}"/>
                  </a:ext>
                </a:extLst>
              </p:cNvPr>
              <p:cNvSpPr txBox="1"/>
              <p:nvPr/>
            </p:nvSpPr>
            <p:spPr>
              <a:xfrm>
                <a:off x="11500552" y="1169517"/>
                <a:ext cx="5675445" cy="707555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Plan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Résumé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Cahier des charges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Spécification</a:t>
                </a: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 techniques du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Réalisations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extraits de codes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Jeu d'essai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Veille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sur les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vulnérabilités</a:t>
                </a:r>
                <a:endParaRPr lang="en-US" sz="2749" dirty="0">
                  <a:solidFill>
                    <a:srgbClr val="000000"/>
                  </a:solidFill>
                  <a:latin typeface="Lato Bold Italics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Problèmes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recontrés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solutions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Conclusion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Remerciements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</p:txBody>
          </p:sp>
        </p:grpSp>
      </p:grpSp>
      <p:grpSp>
        <p:nvGrpSpPr>
          <p:cNvPr id="40" name="menu">
            <a:extLst>
              <a:ext uri="{FF2B5EF4-FFF2-40B4-BE49-F238E27FC236}">
                <a16:creationId xmlns:a16="http://schemas.microsoft.com/office/drawing/2014/main" id="{BCFF2B15-A48D-EE8F-EEC8-A2A571C2CBE6}"/>
              </a:ext>
            </a:extLst>
          </p:cNvPr>
          <p:cNvGrpSpPr/>
          <p:nvPr/>
        </p:nvGrpSpPr>
        <p:grpSpPr>
          <a:xfrm rot="16200000">
            <a:off x="3380576" y="9405123"/>
            <a:ext cx="960028" cy="927371"/>
            <a:chOff x="11506200" y="394775"/>
            <a:chExt cx="960028" cy="914400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9DCAEDA6-3857-7299-9F99-FAAF349C48E9}"/>
                </a:ext>
              </a:extLst>
            </p:cNvPr>
            <p:cNvSpPr/>
            <p:nvPr/>
          </p:nvSpPr>
          <p:spPr>
            <a:xfrm>
              <a:off x="11506200" y="413401"/>
              <a:ext cx="914400" cy="8306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2" name="Graphique 41" descr="Réseau de tâches">
              <a:extLst>
                <a:ext uri="{FF2B5EF4-FFF2-40B4-BE49-F238E27FC236}">
                  <a16:creationId xmlns:a16="http://schemas.microsoft.com/office/drawing/2014/main" id="{D11FA43C-0413-BCF7-B15C-0FE02A595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1551828" y="39477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4611835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41328 -0.0222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8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18" grpId="0" animBg="1"/>
      <p:bldP spid="18" grpId="1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3">
            <a:extLst>
              <a:ext uri="{FF2B5EF4-FFF2-40B4-BE49-F238E27FC236}">
                <a16:creationId xmlns:a16="http://schemas.microsoft.com/office/drawing/2014/main" id="{ED4B9DA9-3392-AF3A-C6F7-BB08FBF9D4DE}"/>
              </a:ext>
            </a:extLst>
          </p:cNvPr>
          <p:cNvGrpSpPr/>
          <p:nvPr/>
        </p:nvGrpSpPr>
        <p:grpSpPr>
          <a:xfrm>
            <a:off x="-36871" y="0"/>
            <a:ext cx="18349266" cy="10287000"/>
            <a:chOff x="35560" y="35560"/>
            <a:chExt cx="1803037" cy="907964"/>
          </a:xfrm>
          <a:solidFill>
            <a:srgbClr val="00B0F0"/>
          </a:solidFill>
        </p:grpSpPr>
        <p:sp>
          <p:nvSpPr>
            <p:cNvPr id="54" name="Freeform 4">
              <a:extLst>
                <a:ext uri="{FF2B5EF4-FFF2-40B4-BE49-F238E27FC236}">
                  <a16:creationId xmlns:a16="http://schemas.microsoft.com/office/drawing/2014/main" id="{FBFC5F3E-CC6D-F5A4-A8C3-E8DC9F8289F2}"/>
                </a:ext>
              </a:extLst>
            </p:cNvPr>
            <p:cNvSpPr/>
            <p:nvPr/>
          </p:nvSpPr>
          <p:spPr>
            <a:xfrm>
              <a:off x="41910" y="43180"/>
              <a:ext cx="1790337" cy="895264"/>
            </a:xfrm>
            <a:custGeom>
              <a:avLst/>
              <a:gdLst/>
              <a:ahLst/>
              <a:cxnLst/>
              <a:rect l="l" t="t" r="r" b="b"/>
              <a:pathLst>
                <a:path w="1790337" h="895264">
                  <a:moveTo>
                    <a:pt x="0" y="0"/>
                  </a:moveTo>
                  <a:lnTo>
                    <a:pt x="1790337" y="0"/>
                  </a:lnTo>
                  <a:lnTo>
                    <a:pt x="1790337" y="895264"/>
                  </a:lnTo>
                  <a:lnTo>
                    <a:pt x="0" y="89526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49501599-9C1F-2491-3113-51B2BE411CD8}"/>
                </a:ext>
              </a:extLst>
            </p:cNvPr>
            <p:cNvSpPr/>
            <p:nvPr/>
          </p:nvSpPr>
          <p:spPr>
            <a:xfrm>
              <a:off x="35560" y="35560"/>
              <a:ext cx="1803037" cy="907964"/>
            </a:xfrm>
            <a:custGeom>
              <a:avLst/>
              <a:gdLst/>
              <a:ahLst/>
              <a:cxnLst/>
              <a:rect l="l" t="t" r="r" b="b"/>
              <a:pathLst>
                <a:path w="1803037" h="907964">
                  <a:moveTo>
                    <a:pt x="1803037" y="907964"/>
                  </a:moveTo>
                  <a:lnTo>
                    <a:pt x="0" y="907964"/>
                  </a:lnTo>
                  <a:lnTo>
                    <a:pt x="0" y="0"/>
                  </a:lnTo>
                  <a:lnTo>
                    <a:pt x="1803036" y="0"/>
                  </a:lnTo>
                  <a:lnTo>
                    <a:pt x="1803036" y="907964"/>
                  </a:lnTo>
                  <a:close/>
                  <a:moveTo>
                    <a:pt x="12700" y="895264"/>
                  </a:moveTo>
                  <a:lnTo>
                    <a:pt x="1790336" y="895264"/>
                  </a:lnTo>
                  <a:lnTo>
                    <a:pt x="1790336" y="12700"/>
                  </a:lnTo>
                  <a:lnTo>
                    <a:pt x="12700" y="12700"/>
                  </a:lnTo>
                  <a:lnTo>
                    <a:pt x="12700" y="895264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252707" y="9258300"/>
            <a:ext cx="720422" cy="720419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621" b="-621"/>
              </a:stretch>
            </a:blipFill>
          </p:spPr>
        </p:sp>
      </p:grpSp>
      <p:sp>
        <p:nvSpPr>
          <p:cNvPr id="32" name="TEXT WIREFRAME">
            <a:extLst>
              <a:ext uri="{FF2B5EF4-FFF2-40B4-BE49-F238E27FC236}">
                <a16:creationId xmlns:a16="http://schemas.microsoft.com/office/drawing/2014/main" id="{6FC333D8-B0D3-895D-FF4D-C5F9D415822E}"/>
              </a:ext>
            </a:extLst>
          </p:cNvPr>
          <p:cNvSpPr txBox="1"/>
          <p:nvPr/>
        </p:nvSpPr>
        <p:spPr>
          <a:xfrm>
            <a:off x="13261723" y="7503172"/>
            <a:ext cx="2968877" cy="570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790"/>
              </a:lnSpc>
            </a:pPr>
            <a:r>
              <a:rPr lang="en-US" sz="7200" spc="-3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</a:rPr>
              <a:t>15</a:t>
            </a:r>
            <a:r>
              <a:rPr lang="en-US" sz="4000" spc="-3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</a:rPr>
              <a:t> </a:t>
            </a:r>
            <a:r>
              <a:rPr lang="en-US" sz="3200" spc="-3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</a:rPr>
              <a:t>Entités</a:t>
            </a:r>
            <a:endParaRPr lang="en-US" sz="4000" spc="-3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/>
            </a:endParaRPr>
          </a:p>
        </p:txBody>
      </p:sp>
      <p:sp>
        <p:nvSpPr>
          <p:cNvPr id="33" name="TEXT WIREFRAME">
            <a:extLst>
              <a:ext uri="{FF2B5EF4-FFF2-40B4-BE49-F238E27FC236}">
                <a16:creationId xmlns:a16="http://schemas.microsoft.com/office/drawing/2014/main" id="{C83E7C44-45A6-EFAA-90DF-42FD4B1E0240}"/>
              </a:ext>
            </a:extLst>
          </p:cNvPr>
          <p:cNvSpPr txBox="1"/>
          <p:nvPr/>
        </p:nvSpPr>
        <p:spPr>
          <a:xfrm>
            <a:off x="13917767" y="8314400"/>
            <a:ext cx="2968877" cy="1172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790"/>
              </a:lnSpc>
            </a:pPr>
            <a:r>
              <a:rPr lang="en-US" sz="7200" spc="-3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</a:rPr>
              <a:t>3</a:t>
            </a:r>
            <a:r>
              <a:rPr lang="en-US" sz="4000" spc="-3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</a:rPr>
              <a:t> </a:t>
            </a:r>
            <a:r>
              <a:rPr lang="en-US" sz="3200" spc="-3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</a:rPr>
              <a:t>relations </a:t>
            </a:r>
            <a:r>
              <a:rPr lang="en-US" sz="3200" spc="-3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</a:rPr>
              <a:t>porteuses</a:t>
            </a:r>
            <a:r>
              <a:rPr lang="en-US" sz="3200" spc="-3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</a:rPr>
              <a:t> de </a:t>
            </a:r>
            <a:r>
              <a:rPr lang="en-US" sz="3200" spc="-3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</a:rPr>
              <a:t>données</a:t>
            </a:r>
            <a:endParaRPr lang="en-US" sz="4000" spc="-3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/>
            </a:endParaRP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4C82E055-B54F-4655-F01C-AD3241BC0C04}"/>
              </a:ext>
            </a:extLst>
          </p:cNvPr>
          <p:cNvSpPr txBox="1"/>
          <p:nvPr/>
        </p:nvSpPr>
        <p:spPr>
          <a:xfrm>
            <a:off x="15983286" y="15663"/>
            <a:ext cx="2718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solidFill>
                  <a:srgbClr val="000000"/>
                </a:solidFill>
                <a:latin typeface="Playfair Display"/>
              </a:rPr>
              <a:t>17</a:t>
            </a:r>
          </a:p>
        </p:txBody>
      </p:sp>
      <p:grpSp>
        <p:nvGrpSpPr>
          <p:cNvPr id="20" name="DD">
            <a:extLst>
              <a:ext uri="{FF2B5EF4-FFF2-40B4-BE49-F238E27FC236}">
                <a16:creationId xmlns:a16="http://schemas.microsoft.com/office/drawing/2014/main" id="{F52FBCF8-FF7F-C706-6730-6201E38D0B79}"/>
              </a:ext>
            </a:extLst>
          </p:cNvPr>
          <p:cNvGrpSpPr>
            <a:grpSpLocks/>
          </p:cNvGrpSpPr>
          <p:nvPr/>
        </p:nvGrpSpPr>
        <p:grpSpPr bwMode="auto">
          <a:xfrm>
            <a:off x="-831" y="1993127"/>
            <a:ext cx="6046418" cy="8343554"/>
            <a:chOff x="4203" y="2698"/>
            <a:chExt cx="5690" cy="9428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1DE4DAEA-7943-5B20-0C37-644EFC0161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3" y="5668"/>
              <a:ext cx="5690" cy="6458"/>
              <a:chOff x="0" y="0"/>
              <a:chExt cx="36131" cy="41008"/>
            </a:xfrm>
          </p:grpSpPr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A91A4C77-FF8D-112B-C61D-83AE9D74A2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6131" cy="21005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D2A384D8-8DED-1A00-2F93-D57344C46B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" y="20263"/>
                <a:ext cx="36090" cy="20745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DD48B329-4AD0-45A0-0428-8272218F9E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3" y="2698"/>
              <a:ext cx="5686" cy="334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 WIREFRAME">
            <a:extLst>
              <a:ext uri="{FF2B5EF4-FFF2-40B4-BE49-F238E27FC236}">
                <a16:creationId xmlns:a16="http://schemas.microsoft.com/office/drawing/2014/main" id="{DD577B92-ED17-10DA-90A3-852E379D3E87}"/>
              </a:ext>
            </a:extLst>
          </p:cNvPr>
          <p:cNvSpPr txBox="1"/>
          <p:nvPr/>
        </p:nvSpPr>
        <p:spPr>
          <a:xfrm>
            <a:off x="-228303" y="1538420"/>
            <a:ext cx="8654876" cy="477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790"/>
              </a:lnSpc>
            </a:pPr>
            <a:r>
              <a:rPr lang="en-US" sz="4000" spc="-3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Playfair Display"/>
              </a:rPr>
              <a:t>Conception et validation de la BDD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EC7367D-9A38-B6BB-46DC-A4697D714BA9}"/>
              </a:ext>
            </a:extLst>
          </p:cNvPr>
          <p:cNvGrpSpPr/>
          <p:nvPr/>
        </p:nvGrpSpPr>
        <p:grpSpPr>
          <a:xfrm>
            <a:off x="5066241" y="1262821"/>
            <a:ext cx="11214377" cy="9017119"/>
            <a:chOff x="5029200" y="1314575"/>
            <a:chExt cx="11214377" cy="9017119"/>
          </a:xfrm>
        </p:grpSpPr>
        <p:pic>
          <p:nvPicPr>
            <p:cNvPr id="28" name="Image 27">
              <a:hlinkClick r:id="rId7" action="ppaction://hlinksldjump"/>
              <a:extLst>
                <a:ext uri="{FF2B5EF4-FFF2-40B4-BE49-F238E27FC236}">
                  <a16:creationId xmlns:a16="http://schemas.microsoft.com/office/drawing/2014/main" id="{6CC6E10D-3136-527D-D3F2-FFA24EF5F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7588774" y="1314575"/>
              <a:ext cx="8654803" cy="9017119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DFDC10F3-0C6C-E259-C9DF-AE711EF2322C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5448300"/>
              <a:ext cx="3063799" cy="0"/>
            </a:xfrm>
            <a:prstGeom prst="straightConnector1">
              <a:avLst/>
            </a:prstGeom>
            <a:ln w="76200">
              <a:solidFill>
                <a:srgbClr val="002060"/>
              </a:solidFill>
              <a:headEnd type="none" w="med" len="med"/>
              <a:tailEnd type="arrow" w="med" len="med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11">
            <a:extLst>
              <a:ext uri="{FF2B5EF4-FFF2-40B4-BE49-F238E27FC236}">
                <a16:creationId xmlns:a16="http://schemas.microsoft.com/office/drawing/2014/main" id="{51649203-9DA0-9C79-7DDA-DF110063AAD9}"/>
              </a:ext>
            </a:extLst>
          </p:cNvPr>
          <p:cNvSpPr txBox="1"/>
          <p:nvPr/>
        </p:nvSpPr>
        <p:spPr>
          <a:xfrm>
            <a:off x="-214836" y="385230"/>
            <a:ext cx="16739298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5021" dirty="0">
                <a:solidFill>
                  <a:srgbClr val="000000"/>
                </a:solidFill>
                <a:latin typeface="Playfair Display"/>
              </a:rPr>
              <a:t>RÉALISATIONS – </a:t>
            </a:r>
            <a:r>
              <a:rPr lang="en-US" sz="5021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</a:rPr>
              <a:t>DD</a:t>
            </a:r>
            <a:r>
              <a:rPr lang="en-US" sz="5021" dirty="0">
                <a:solidFill>
                  <a:srgbClr val="000000"/>
                </a:solidFill>
                <a:latin typeface="Playfair Display"/>
              </a:rPr>
              <a:t> </a:t>
            </a:r>
            <a:r>
              <a:rPr lang="en-US" sz="5021" dirty="0">
                <a:solidFill>
                  <a:srgbClr val="000000"/>
                </a:solidFill>
                <a:latin typeface="Source Code Pro Light" panose="020B0409030403020204" pitchFamily="49" charset="0"/>
              </a:rPr>
              <a:t>▶ </a:t>
            </a:r>
            <a:r>
              <a:rPr lang="en-US" sz="5021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</a:rPr>
              <a:t>MCD</a:t>
            </a:r>
            <a:r>
              <a:rPr lang="en-US" sz="5021" dirty="0">
                <a:solidFill>
                  <a:srgbClr val="000000"/>
                </a:solidFill>
                <a:latin typeface="Source Code Pro Light" panose="020B0409030403020204" pitchFamily="49" charset="0"/>
              </a:rPr>
              <a:t> ▶ </a:t>
            </a:r>
            <a:r>
              <a:rPr lang="en-US" sz="5021" dirty="0">
                <a:solidFill>
                  <a:srgbClr val="000000"/>
                </a:solidFill>
                <a:latin typeface="Playfair Display"/>
              </a:rPr>
              <a:t>MPD  </a:t>
            </a:r>
            <a:r>
              <a:rPr lang="en-US" sz="5021" dirty="0">
                <a:solidFill>
                  <a:srgbClr val="000000"/>
                </a:solidFill>
                <a:latin typeface="Source Code Pro Light" panose="020B0409030403020204" pitchFamily="49" charset="0"/>
              </a:rPr>
              <a:t>▶ </a:t>
            </a:r>
            <a:r>
              <a:rPr lang="en-US" sz="5021" dirty="0">
                <a:solidFill>
                  <a:srgbClr val="000000"/>
                </a:solidFill>
                <a:latin typeface="Playfair Display"/>
              </a:rPr>
              <a:t>LDD</a:t>
            </a:r>
            <a:r>
              <a:rPr lang="en-US" sz="5021" dirty="0">
                <a:solidFill>
                  <a:srgbClr val="000000"/>
                </a:solidFill>
                <a:latin typeface="Source Code Pro Light" panose="020B0409030403020204" pitchFamily="49" charset="0"/>
              </a:rPr>
              <a:t> ▶ </a:t>
            </a:r>
            <a:r>
              <a:rPr lang="en-US" sz="5021" dirty="0">
                <a:solidFill>
                  <a:srgbClr val="000000"/>
                </a:solidFill>
                <a:latin typeface="Playfair Display"/>
              </a:rPr>
              <a:t>LMD</a:t>
            </a:r>
          </a:p>
        </p:txBody>
      </p:sp>
      <p:grpSp>
        <p:nvGrpSpPr>
          <p:cNvPr id="57" name="Group 9">
            <a:extLst>
              <a:ext uri="{FF2B5EF4-FFF2-40B4-BE49-F238E27FC236}">
                <a16:creationId xmlns:a16="http://schemas.microsoft.com/office/drawing/2014/main" id="{DEF72BA9-5E80-E9F8-87F5-55477FD214A1}"/>
              </a:ext>
            </a:extLst>
          </p:cNvPr>
          <p:cNvGrpSpPr/>
          <p:nvPr/>
        </p:nvGrpSpPr>
        <p:grpSpPr>
          <a:xfrm>
            <a:off x="16280618" y="8702908"/>
            <a:ext cx="2214870" cy="1126255"/>
            <a:chOff x="0" y="0"/>
            <a:chExt cx="2953159" cy="1501673"/>
          </a:xfrm>
        </p:grpSpPr>
        <p:sp>
          <p:nvSpPr>
            <p:cNvPr id="58" name="TextBox 10">
              <a:extLst>
                <a:ext uri="{FF2B5EF4-FFF2-40B4-BE49-F238E27FC236}">
                  <a16:creationId xmlns:a16="http://schemas.microsoft.com/office/drawing/2014/main" id="{C1F3B773-353E-A002-9F6E-696E42EFBB29}"/>
                </a:ext>
              </a:extLst>
            </p:cNvPr>
            <p:cNvSpPr txBox="1"/>
            <p:nvPr/>
          </p:nvSpPr>
          <p:spPr>
            <a:xfrm>
              <a:off x="0" y="-19050"/>
              <a:ext cx="736605" cy="155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>
                  <a:solidFill>
                    <a:srgbClr val="000000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59" name="TextBox 11">
              <a:extLst>
                <a:ext uri="{FF2B5EF4-FFF2-40B4-BE49-F238E27FC236}">
                  <a16:creationId xmlns:a16="http://schemas.microsoft.com/office/drawing/2014/main" id="{94187812-0D1A-8A8A-2BD3-B3692B59DC74}"/>
                </a:ext>
              </a:extLst>
            </p:cNvPr>
            <p:cNvSpPr txBox="1"/>
            <p:nvPr/>
          </p:nvSpPr>
          <p:spPr>
            <a:xfrm>
              <a:off x="2154" y="168902"/>
              <a:ext cx="2951005" cy="954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 dirty="0">
                  <a:solidFill>
                    <a:srgbClr val="000000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60" name="TextBox 12">
              <a:extLst>
                <a:ext uri="{FF2B5EF4-FFF2-40B4-BE49-F238E27FC236}">
                  <a16:creationId xmlns:a16="http://schemas.microsoft.com/office/drawing/2014/main" id="{2F5D62FC-BAE1-8117-5CBF-B5BA5BDF870D}"/>
                </a:ext>
              </a:extLst>
            </p:cNvPr>
            <p:cNvSpPr txBox="1"/>
            <p:nvPr/>
          </p:nvSpPr>
          <p:spPr>
            <a:xfrm>
              <a:off x="0" y="1186184"/>
              <a:ext cx="1650137" cy="315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DWWM 21-22</a:t>
              </a:r>
            </a:p>
          </p:txBody>
        </p:sp>
      </p:grpSp>
      <p:pic>
        <p:nvPicPr>
          <p:cNvPr id="35" name="Graphique 34" descr="Lir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7C68C74-5600-DBAB-AA1D-95DA57285B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41268" y="6060815"/>
            <a:ext cx="720422" cy="720422"/>
          </a:xfrm>
          <a:prstGeom prst="ellipse">
            <a:avLst/>
          </a:prstGeom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6" name="Graphique 35" descr="Index pointant vers la droite vu du côté du dos de la main">
            <a:extLst>
              <a:ext uri="{FF2B5EF4-FFF2-40B4-BE49-F238E27FC236}">
                <a16:creationId xmlns:a16="http://schemas.microsoft.com/office/drawing/2014/main" id="{3F97630E-B357-E892-B451-DFFCDAD895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3048000" y="4888804"/>
            <a:ext cx="507742" cy="507742"/>
          </a:xfrm>
          <a:prstGeom prst="ellipse">
            <a:avLst/>
          </a:prstGeom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Graphique 5" descr="Zoom avant">
            <a:extLst>
              <a:ext uri="{FF2B5EF4-FFF2-40B4-BE49-F238E27FC236}">
                <a16:creationId xmlns:a16="http://schemas.microsoft.com/office/drawing/2014/main" id="{D2827540-B915-111C-D674-231E4E0D59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748128" y="4953371"/>
            <a:ext cx="916479" cy="916479"/>
          </a:xfrm>
          <a:prstGeom prst="rect">
            <a:avLst/>
          </a:prstGeom>
        </p:spPr>
      </p:pic>
      <p:grpSp>
        <p:nvGrpSpPr>
          <p:cNvPr id="71" name="Groupe 70">
            <a:extLst>
              <a:ext uri="{FF2B5EF4-FFF2-40B4-BE49-F238E27FC236}">
                <a16:creationId xmlns:a16="http://schemas.microsoft.com/office/drawing/2014/main" id="{FE890EEA-F8CB-D16A-C543-A2B3CCA63EF3}"/>
              </a:ext>
            </a:extLst>
          </p:cNvPr>
          <p:cNvGrpSpPr/>
          <p:nvPr/>
        </p:nvGrpSpPr>
        <p:grpSpPr>
          <a:xfrm>
            <a:off x="18574294" y="1412285"/>
            <a:ext cx="7557411" cy="8190957"/>
            <a:chOff x="5571294" y="1106952"/>
            <a:chExt cx="7451711" cy="819095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2" name="Rectangle : coins arrondis 71">
              <a:extLst>
                <a:ext uri="{FF2B5EF4-FFF2-40B4-BE49-F238E27FC236}">
                  <a16:creationId xmlns:a16="http://schemas.microsoft.com/office/drawing/2014/main" id="{DBAAAAF1-1B04-D150-DB76-576A75B4F35F}"/>
                </a:ext>
              </a:extLst>
            </p:cNvPr>
            <p:cNvSpPr/>
            <p:nvPr/>
          </p:nvSpPr>
          <p:spPr>
            <a:xfrm>
              <a:off x="5571294" y="1106952"/>
              <a:ext cx="7451711" cy="8190957"/>
            </a:xfrm>
            <a:prstGeom prst="roundRect">
              <a:avLst>
                <a:gd name="adj" fmla="val 28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3" name="Groupe 72">
              <a:extLst>
                <a:ext uri="{FF2B5EF4-FFF2-40B4-BE49-F238E27FC236}">
                  <a16:creationId xmlns:a16="http://schemas.microsoft.com/office/drawing/2014/main" id="{8BDF2A9F-164F-678E-D1ED-0DC165A036D0}"/>
                </a:ext>
              </a:extLst>
            </p:cNvPr>
            <p:cNvGrpSpPr/>
            <p:nvPr/>
          </p:nvGrpSpPr>
          <p:grpSpPr>
            <a:xfrm>
              <a:off x="6154821" y="1338311"/>
              <a:ext cx="6868183" cy="7919989"/>
              <a:chOff x="10307814" y="1140942"/>
              <a:chExt cx="6868183" cy="7919989"/>
            </a:xfrm>
            <a:solidFill>
              <a:schemeClr val="bg1"/>
            </a:solidFill>
          </p:grpSpPr>
          <p:sp>
            <p:nvSpPr>
              <p:cNvPr id="74" name="TextBox 6">
                <a:extLst>
                  <a:ext uri="{FF2B5EF4-FFF2-40B4-BE49-F238E27FC236}">
                    <a16:creationId xmlns:a16="http://schemas.microsoft.com/office/drawing/2014/main" id="{9292EE2F-0876-2C73-2014-B6B07CC98AD4}"/>
                  </a:ext>
                </a:extLst>
              </p:cNvPr>
              <p:cNvSpPr txBox="1"/>
              <p:nvPr/>
            </p:nvSpPr>
            <p:spPr>
              <a:xfrm>
                <a:off x="10307814" y="1140942"/>
                <a:ext cx="777763" cy="791998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5" action="ppaction://hlinksldjump"/>
                  </a:rPr>
                  <a:t>02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6" action="ppaction://hlinksldjump"/>
                  </a:rPr>
                  <a:t>03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7" action="ppaction://hlinksldjump"/>
                  </a:rPr>
                  <a:t>07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8" action="ppaction://hlinksldjump"/>
                  </a:rPr>
                  <a:t>08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7" action="ppaction://hlinksldjump"/>
                  </a:rPr>
                  <a:t>09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9" action="ppaction://hlinksldjump"/>
                  </a:rPr>
                  <a:t>10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0" action="ppaction://hlinksldjump"/>
                  </a:rPr>
                  <a:t>12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1" action="ppaction://hlinksldjump"/>
                  </a:rPr>
                  <a:t>13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2" action="ppaction://hlinksldjump"/>
                  </a:rPr>
                  <a:t>25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3" action="ppaction://hlinksldjump"/>
                  </a:rPr>
                  <a:t>26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4" action="ppaction://hlinksldjump"/>
                  </a:rPr>
                  <a:t>28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5" action="ppaction://hlinksldjump"/>
                  </a:rPr>
                  <a:t>29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6" action="ppaction://hlinksldjump"/>
                  </a:rPr>
                  <a:t>30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7" action="ppaction://hlinksldjump"/>
                  </a:rPr>
                  <a:t>31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8" action="ppaction://hlinksldjump"/>
                  </a:rPr>
                  <a:t>32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9" action="ppaction://hlinksldjump"/>
                  </a:rPr>
                  <a:t>33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</p:txBody>
          </p:sp>
          <p:sp>
            <p:nvSpPr>
              <p:cNvPr id="75" name="TextBox 7">
                <a:extLst>
                  <a:ext uri="{FF2B5EF4-FFF2-40B4-BE49-F238E27FC236}">
                    <a16:creationId xmlns:a16="http://schemas.microsoft.com/office/drawing/2014/main" id="{CBE91889-E109-0DBD-3E1F-B44AF5FE4809}"/>
                  </a:ext>
                </a:extLst>
              </p:cNvPr>
              <p:cNvSpPr txBox="1"/>
              <p:nvPr/>
            </p:nvSpPr>
            <p:spPr>
              <a:xfrm>
                <a:off x="11500552" y="1169517"/>
                <a:ext cx="5675445" cy="707555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Plan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Résumé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Cahier des charges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Spécification</a:t>
                </a: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 techniques du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Réalisations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extraits de codes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Jeu d'essai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Veille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sur les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vulnérabilités</a:t>
                </a:r>
                <a:endParaRPr lang="en-US" sz="2749" dirty="0">
                  <a:solidFill>
                    <a:srgbClr val="000000"/>
                  </a:solidFill>
                  <a:latin typeface="Lato Bold Italics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Problèmes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recontrés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solutions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Conclusion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Remerciements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</p:txBody>
          </p:sp>
        </p:grpSp>
      </p:grpSp>
      <p:grpSp>
        <p:nvGrpSpPr>
          <p:cNvPr id="76" name="menu">
            <a:extLst>
              <a:ext uri="{FF2B5EF4-FFF2-40B4-BE49-F238E27FC236}">
                <a16:creationId xmlns:a16="http://schemas.microsoft.com/office/drawing/2014/main" id="{49F2519D-A911-962B-1CAD-A2DDEFF45A36}"/>
              </a:ext>
            </a:extLst>
          </p:cNvPr>
          <p:cNvGrpSpPr/>
          <p:nvPr/>
        </p:nvGrpSpPr>
        <p:grpSpPr>
          <a:xfrm rot="16200000">
            <a:off x="6463040" y="9334291"/>
            <a:ext cx="960028" cy="927371"/>
            <a:chOff x="11506200" y="394775"/>
            <a:chExt cx="960028" cy="914400"/>
          </a:xfrm>
        </p:grpSpPr>
        <p:sp>
          <p:nvSpPr>
            <p:cNvPr id="77" name="Rectangle : coins arrondis 76">
              <a:extLst>
                <a:ext uri="{FF2B5EF4-FFF2-40B4-BE49-F238E27FC236}">
                  <a16:creationId xmlns:a16="http://schemas.microsoft.com/office/drawing/2014/main" id="{325CA39E-1F48-34AA-FD87-27F18595A256}"/>
                </a:ext>
              </a:extLst>
            </p:cNvPr>
            <p:cNvSpPr/>
            <p:nvPr/>
          </p:nvSpPr>
          <p:spPr>
            <a:xfrm>
              <a:off x="11506200" y="413401"/>
              <a:ext cx="914400" cy="8306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8" name="Graphique 77" descr="Réseau de tâches">
              <a:extLst>
                <a:ext uri="{FF2B5EF4-FFF2-40B4-BE49-F238E27FC236}">
                  <a16:creationId xmlns:a16="http://schemas.microsoft.com/office/drawing/2014/main" id="{3FBEB5FA-6621-F16A-13D3-D76BD5176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11551828" y="39477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0545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41328 -0.0222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8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252707" y="9258300"/>
            <a:ext cx="720422" cy="720419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621" b="-621"/>
              </a:stretch>
            </a:blipFill>
          </p:spPr>
        </p:sp>
      </p:grp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DFDC10F3-0C6C-E259-C9DF-AE711EF2322C}"/>
              </a:ext>
            </a:extLst>
          </p:cNvPr>
          <p:cNvCxnSpPr>
            <a:cxnSpLocks/>
          </p:cNvCxnSpPr>
          <p:nvPr/>
        </p:nvCxnSpPr>
        <p:spPr>
          <a:xfrm>
            <a:off x="5029200" y="5448300"/>
            <a:ext cx="3063799" cy="0"/>
          </a:xfrm>
          <a:prstGeom prst="straightConnector1">
            <a:avLst/>
          </a:prstGeom>
          <a:ln w="76200">
            <a:solidFill>
              <a:srgbClr val="002060"/>
            </a:solidFill>
            <a:headEnd type="none" w="med" len="med"/>
            <a:tailEnd type="arrow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WIREFRAME">
            <a:extLst>
              <a:ext uri="{FF2B5EF4-FFF2-40B4-BE49-F238E27FC236}">
                <a16:creationId xmlns:a16="http://schemas.microsoft.com/office/drawing/2014/main" id="{DD577B92-ED17-10DA-90A3-852E379D3E87}"/>
              </a:ext>
            </a:extLst>
          </p:cNvPr>
          <p:cNvSpPr txBox="1"/>
          <p:nvPr/>
        </p:nvSpPr>
        <p:spPr>
          <a:xfrm rot="16200000">
            <a:off x="-3867980" y="5052287"/>
            <a:ext cx="8654876" cy="477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790"/>
              </a:lnSpc>
            </a:pPr>
            <a:r>
              <a:rPr lang="en-US" sz="4000" spc="-3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Playfair Display"/>
              </a:rPr>
              <a:t>Conception et validation de la BDD</a:t>
            </a:r>
          </a:p>
        </p:txBody>
      </p:sp>
      <p:pic>
        <p:nvPicPr>
          <p:cNvPr id="24" name="Image 2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41534151-DB13-C8EE-AE17-1ACF4D6B49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3123166" y="1112756"/>
            <a:ext cx="13004964" cy="910477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TextBox 12">
            <a:extLst>
              <a:ext uri="{FF2B5EF4-FFF2-40B4-BE49-F238E27FC236}">
                <a16:creationId xmlns:a16="http://schemas.microsoft.com/office/drawing/2014/main" id="{E20D82EE-62A3-ECA1-91F1-AF5688AAC300}"/>
              </a:ext>
            </a:extLst>
          </p:cNvPr>
          <p:cNvSpPr txBox="1"/>
          <p:nvPr/>
        </p:nvSpPr>
        <p:spPr>
          <a:xfrm>
            <a:off x="15983286" y="15663"/>
            <a:ext cx="2718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solidFill>
                  <a:srgbClr val="000000"/>
                </a:solidFill>
                <a:latin typeface="Playfair Display"/>
              </a:rPr>
              <a:t>18</a:t>
            </a:r>
          </a:p>
        </p:txBody>
      </p:sp>
      <p:sp>
        <p:nvSpPr>
          <p:cNvPr id="53" name="TextBox 11">
            <a:extLst>
              <a:ext uri="{FF2B5EF4-FFF2-40B4-BE49-F238E27FC236}">
                <a16:creationId xmlns:a16="http://schemas.microsoft.com/office/drawing/2014/main" id="{6072C2CB-04FC-0EFD-D32E-886C12F4FD05}"/>
              </a:ext>
            </a:extLst>
          </p:cNvPr>
          <p:cNvSpPr txBox="1"/>
          <p:nvPr/>
        </p:nvSpPr>
        <p:spPr>
          <a:xfrm>
            <a:off x="-214836" y="385230"/>
            <a:ext cx="16739298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5021" dirty="0">
                <a:solidFill>
                  <a:srgbClr val="000000"/>
                </a:solidFill>
                <a:latin typeface="Playfair Display"/>
              </a:rPr>
              <a:t>RÉALISATIONS – DD </a:t>
            </a:r>
            <a:r>
              <a:rPr lang="en-US" sz="5021" dirty="0">
                <a:solidFill>
                  <a:srgbClr val="000000"/>
                </a:solidFill>
                <a:latin typeface="Source Code Pro Light" panose="020B0409030403020204" pitchFamily="49" charset="0"/>
              </a:rPr>
              <a:t>▶ </a:t>
            </a:r>
            <a:r>
              <a:rPr lang="en-US" sz="5021" dirty="0">
                <a:solidFill>
                  <a:srgbClr val="000000"/>
                </a:solidFill>
                <a:latin typeface="Playfair Display"/>
              </a:rPr>
              <a:t>MCD</a:t>
            </a:r>
            <a:r>
              <a:rPr lang="en-US" sz="5021" dirty="0">
                <a:solidFill>
                  <a:srgbClr val="000000"/>
                </a:solidFill>
                <a:latin typeface="Source Code Pro Light" panose="020B0409030403020204" pitchFamily="49" charset="0"/>
              </a:rPr>
              <a:t> ▶ </a:t>
            </a:r>
            <a:r>
              <a:rPr lang="en-US" sz="5021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</a:rPr>
              <a:t>MPD</a:t>
            </a:r>
            <a:r>
              <a:rPr lang="en-US" sz="5021" dirty="0">
                <a:solidFill>
                  <a:srgbClr val="000000"/>
                </a:solidFill>
                <a:latin typeface="Playfair Display"/>
              </a:rPr>
              <a:t>  </a:t>
            </a:r>
            <a:r>
              <a:rPr lang="en-US" sz="5021" dirty="0">
                <a:solidFill>
                  <a:srgbClr val="000000"/>
                </a:solidFill>
                <a:latin typeface="Source Code Pro Light" panose="020B0409030403020204" pitchFamily="49" charset="0"/>
              </a:rPr>
              <a:t>▶ </a:t>
            </a:r>
            <a:r>
              <a:rPr lang="en-US" sz="5021" dirty="0">
                <a:solidFill>
                  <a:srgbClr val="000000"/>
                </a:solidFill>
                <a:latin typeface="Playfair Display"/>
              </a:rPr>
              <a:t>LDD</a:t>
            </a:r>
            <a:r>
              <a:rPr lang="en-US" sz="5021" dirty="0">
                <a:solidFill>
                  <a:srgbClr val="000000"/>
                </a:solidFill>
                <a:latin typeface="Source Code Pro Light" panose="020B0409030403020204" pitchFamily="49" charset="0"/>
              </a:rPr>
              <a:t> ▶ </a:t>
            </a:r>
            <a:r>
              <a:rPr lang="en-US" sz="5021" dirty="0">
                <a:solidFill>
                  <a:srgbClr val="000000"/>
                </a:solidFill>
                <a:latin typeface="Playfair Display"/>
              </a:rPr>
              <a:t>LMD</a:t>
            </a:r>
          </a:p>
        </p:txBody>
      </p:sp>
      <p:grpSp>
        <p:nvGrpSpPr>
          <p:cNvPr id="54" name="Group 9">
            <a:extLst>
              <a:ext uri="{FF2B5EF4-FFF2-40B4-BE49-F238E27FC236}">
                <a16:creationId xmlns:a16="http://schemas.microsoft.com/office/drawing/2014/main" id="{4A7F50EE-8E50-68FD-4C9D-68D535E2F771}"/>
              </a:ext>
            </a:extLst>
          </p:cNvPr>
          <p:cNvGrpSpPr/>
          <p:nvPr/>
        </p:nvGrpSpPr>
        <p:grpSpPr>
          <a:xfrm>
            <a:off x="16280618" y="8702908"/>
            <a:ext cx="2214870" cy="1126255"/>
            <a:chOff x="0" y="0"/>
            <a:chExt cx="2953159" cy="1501673"/>
          </a:xfrm>
        </p:grpSpPr>
        <p:sp>
          <p:nvSpPr>
            <p:cNvPr id="55" name="TextBox 10">
              <a:extLst>
                <a:ext uri="{FF2B5EF4-FFF2-40B4-BE49-F238E27FC236}">
                  <a16:creationId xmlns:a16="http://schemas.microsoft.com/office/drawing/2014/main" id="{3ABC8479-2A33-2660-9460-0748C28536DF}"/>
                </a:ext>
              </a:extLst>
            </p:cNvPr>
            <p:cNvSpPr txBox="1"/>
            <p:nvPr/>
          </p:nvSpPr>
          <p:spPr>
            <a:xfrm>
              <a:off x="0" y="-19050"/>
              <a:ext cx="736605" cy="155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>
                  <a:solidFill>
                    <a:srgbClr val="000000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56" name="TextBox 11">
              <a:extLst>
                <a:ext uri="{FF2B5EF4-FFF2-40B4-BE49-F238E27FC236}">
                  <a16:creationId xmlns:a16="http://schemas.microsoft.com/office/drawing/2014/main" id="{AD2084F6-1B6A-F24B-C1E3-41BFFCBA34B9}"/>
                </a:ext>
              </a:extLst>
            </p:cNvPr>
            <p:cNvSpPr txBox="1"/>
            <p:nvPr/>
          </p:nvSpPr>
          <p:spPr>
            <a:xfrm>
              <a:off x="2154" y="168902"/>
              <a:ext cx="2951005" cy="954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 dirty="0">
                  <a:solidFill>
                    <a:srgbClr val="000000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57" name="TextBox 12">
              <a:extLst>
                <a:ext uri="{FF2B5EF4-FFF2-40B4-BE49-F238E27FC236}">
                  <a16:creationId xmlns:a16="http://schemas.microsoft.com/office/drawing/2014/main" id="{77CF7B5E-D644-E330-0885-F332DF16D750}"/>
                </a:ext>
              </a:extLst>
            </p:cNvPr>
            <p:cNvSpPr txBox="1"/>
            <p:nvPr/>
          </p:nvSpPr>
          <p:spPr>
            <a:xfrm>
              <a:off x="0" y="1186184"/>
              <a:ext cx="1650137" cy="315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DWWM 21-22</a:t>
              </a:r>
            </a:p>
          </p:txBody>
        </p:sp>
      </p:grpSp>
      <p:pic>
        <p:nvPicPr>
          <p:cNvPr id="21" name="Graphique 20" descr="Zoom avant">
            <a:extLst>
              <a:ext uri="{FF2B5EF4-FFF2-40B4-BE49-F238E27FC236}">
                <a16:creationId xmlns:a16="http://schemas.microsoft.com/office/drawing/2014/main" id="{17BD8D54-191B-DA9E-1766-8989C89CFB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85760" y="4677537"/>
            <a:ext cx="916479" cy="916479"/>
          </a:xfrm>
          <a:prstGeom prst="ellipse">
            <a:avLst/>
          </a:prstGeom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Graphique 21" descr="Lir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E900AF2-A601-39E2-7348-E45F02F559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77821" y="7124700"/>
            <a:ext cx="720422" cy="720422"/>
          </a:xfrm>
          <a:prstGeom prst="ellipse">
            <a:avLst/>
          </a:prstGeom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054F32C1-6EC1-0B8D-68F6-BF31399F2CD4}"/>
              </a:ext>
            </a:extLst>
          </p:cNvPr>
          <p:cNvGrpSpPr/>
          <p:nvPr/>
        </p:nvGrpSpPr>
        <p:grpSpPr>
          <a:xfrm>
            <a:off x="18574294" y="1412285"/>
            <a:ext cx="7557411" cy="8190957"/>
            <a:chOff x="5571294" y="1106952"/>
            <a:chExt cx="7451711" cy="819095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A8738721-966A-2801-ED2A-B4EA50A50396}"/>
                </a:ext>
              </a:extLst>
            </p:cNvPr>
            <p:cNvSpPr/>
            <p:nvPr/>
          </p:nvSpPr>
          <p:spPr>
            <a:xfrm>
              <a:off x="5571294" y="1106952"/>
              <a:ext cx="7451711" cy="8190957"/>
            </a:xfrm>
            <a:prstGeom prst="roundRect">
              <a:avLst>
                <a:gd name="adj" fmla="val 28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074D34FB-F49C-F44D-7A4D-D1A5F72101C9}"/>
                </a:ext>
              </a:extLst>
            </p:cNvPr>
            <p:cNvGrpSpPr/>
            <p:nvPr/>
          </p:nvGrpSpPr>
          <p:grpSpPr>
            <a:xfrm>
              <a:off x="6154821" y="1338311"/>
              <a:ext cx="6868183" cy="7919989"/>
              <a:chOff x="10307814" y="1140942"/>
              <a:chExt cx="6868183" cy="7919989"/>
            </a:xfrm>
            <a:solidFill>
              <a:schemeClr val="bg1"/>
            </a:solidFill>
          </p:grpSpPr>
          <p:sp>
            <p:nvSpPr>
              <p:cNvPr id="37" name="TextBox 6">
                <a:extLst>
                  <a:ext uri="{FF2B5EF4-FFF2-40B4-BE49-F238E27FC236}">
                    <a16:creationId xmlns:a16="http://schemas.microsoft.com/office/drawing/2014/main" id="{FCD2DFA9-59D8-D68F-4234-FC8F76227769}"/>
                  </a:ext>
                </a:extLst>
              </p:cNvPr>
              <p:cNvSpPr txBox="1"/>
              <p:nvPr/>
            </p:nvSpPr>
            <p:spPr>
              <a:xfrm>
                <a:off x="10307814" y="1140942"/>
                <a:ext cx="777763" cy="791998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0" action="ppaction://hlinksldjump"/>
                  </a:rPr>
                  <a:t>02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1" action="ppaction://hlinksldjump"/>
                  </a:rPr>
                  <a:t>03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2" action="ppaction://hlinksldjump"/>
                  </a:rPr>
                  <a:t>07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3" action="ppaction://hlinksldjump"/>
                  </a:rPr>
                  <a:t>08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2" action="ppaction://hlinksldjump"/>
                  </a:rPr>
                  <a:t>09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4" action="ppaction://hlinksldjump"/>
                  </a:rPr>
                  <a:t>10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5" action="ppaction://hlinksldjump"/>
                  </a:rPr>
                  <a:t>12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6" action="ppaction://hlinksldjump"/>
                  </a:rPr>
                  <a:t>13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7" action="ppaction://hlinksldjump"/>
                  </a:rPr>
                  <a:t>25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8" action="ppaction://hlinksldjump"/>
                  </a:rPr>
                  <a:t>26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9" action="ppaction://hlinksldjump"/>
                  </a:rPr>
                  <a:t>28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0" action="ppaction://hlinksldjump"/>
                  </a:rPr>
                  <a:t>29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1" action="ppaction://hlinksldjump"/>
                  </a:rPr>
                  <a:t>30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2" action="ppaction://hlinksldjump"/>
                  </a:rPr>
                  <a:t>31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3" action="ppaction://hlinksldjump"/>
                  </a:rPr>
                  <a:t>32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4" action="ppaction://hlinksldjump"/>
                  </a:rPr>
                  <a:t>33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</p:txBody>
          </p:sp>
          <p:sp>
            <p:nvSpPr>
              <p:cNvPr id="38" name="TextBox 7">
                <a:extLst>
                  <a:ext uri="{FF2B5EF4-FFF2-40B4-BE49-F238E27FC236}">
                    <a16:creationId xmlns:a16="http://schemas.microsoft.com/office/drawing/2014/main" id="{F2ECD63E-CF8D-E12E-70E8-8783E39F61E3}"/>
                  </a:ext>
                </a:extLst>
              </p:cNvPr>
              <p:cNvSpPr txBox="1"/>
              <p:nvPr/>
            </p:nvSpPr>
            <p:spPr>
              <a:xfrm>
                <a:off x="11500552" y="1169517"/>
                <a:ext cx="5675445" cy="707555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Plan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Résumé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Cahier des charges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Spécification</a:t>
                </a: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 techniques du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Réalisations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extraits de codes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Jeu d'essai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Veille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sur les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vulnérabilités</a:t>
                </a:r>
                <a:endParaRPr lang="en-US" sz="2749" dirty="0">
                  <a:solidFill>
                    <a:srgbClr val="000000"/>
                  </a:solidFill>
                  <a:latin typeface="Lato Bold Italics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Problèmes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recontrés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solutions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Conclusion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Remerciements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</p:txBody>
          </p:sp>
        </p:grpSp>
      </p:grpSp>
      <p:grpSp>
        <p:nvGrpSpPr>
          <p:cNvPr id="39" name="menu">
            <a:extLst>
              <a:ext uri="{FF2B5EF4-FFF2-40B4-BE49-F238E27FC236}">
                <a16:creationId xmlns:a16="http://schemas.microsoft.com/office/drawing/2014/main" id="{B375E2BC-67B5-C1EA-79D9-331F7026A2EC}"/>
              </a:ext>
            </a:extLst>
          </p:cNvPr>
          <p:cNvGrpSpPr/>
          <p:nvPr/>
        </p:nvGrpSpPr>
        <p:grpSpPr>
          <a:xfrm rot="16200000">
            <a:off x="1587080" y="9247168"/>
            <a:ext cx="960028" cy="927371"/>
            <a:chOff x="11506200" y="394775"/>
            <a:chExt cx="960028" cy="914400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124825F3-1B5E-7BCB-7DE2-562201EC73C4}"/>
                </a:ext>
              </a:extLst>
            </p:cNvPr>
            <p:cNvSpPr/>
            <p:nvPr/>
          </p:nvSpPr>
          <p:spPr>
            <a:xfrm>
              <a:off x="11506200" y="413401"/>
              <a:ext cx="914400" cy="8306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1" name="Graphique 40" descr="Réseau de tâches">
              <a:extLst>
                <a:ext uri="{FF2B5EF4-FFF2-40B4-BE49-F238E27FC236}">
                  <a16:creationId xmlns:a16="http://schemas.microsoft.com/office/drawing/2014/main" id="{1133302D-96E0-51C6-772A-C33AF4674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1551828" y="39477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9387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41328 -0.0222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8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6306800" y="9525"/>
            <a:ext cx="1939336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latin typeface="Playfair Display"/>
              </a:rPr>
              <a:t>20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1AC8FA60-0C07-88DE-DB66-A5EC84258008}"/>
              </a:ext>
            </a:extLst>
          </p:cNvPr>
          <p:cNvSpPr txBox="1"/>
          <p:nvPr/>
        </p:nvSpPr>
        <p:spPr>
          <a:xfrm>
            <a:off x="-214836" y="385230"/>
            <a:ext cx="16739298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5021" dirty="0">
                <a:solidFill>
                  <a:srgbClr val="000000"/>
                </a:solidFill>
                <a:latin typeface="Playfair Display"/>
              </a:rPr>
              <a:t>RÉALISATIONS – DD </a:t>
            </a:r>
            <a:r>
              <a:rPr lang="en-US" sz="5021" dirty="0">
                <a:solidFill>
                  <a:srgbClr val="000000"/>
                </a:solidFill>
                <a:latin typeface="Source Code Pro Light" panose="020B0409030403020204" pitchFamily="49" charset="0"/>
              </a:rPr>
              <a:t>▶ </a:t>
            </a:r>
            <a:r>
              <a:rPr lang="en-US" sz="5021" dirty="0">
                <a:solidFill>
                  <a:srgbClr val="000000"/>
                </a:solidFill>
                <a:latin typeface="Playfair Display"/>
              </a:rPr>
              <a:t>MCD</a:t>
            </a:r>
            <a:r>
              <a:rPr lang="en-US" sz="5021" dirty="0">
                <a:solidFill>
                  <a:srgbClr val="000000"/>
                </a:solidFill>
                <a:latin typeface="Source Code Pro Light" panose="020B0409030403020204" pitchFamily="49" charset="0"/>
              </a:rPr>
              <a:t> ▶ </a:t>
            </a:r>
            <a:r>
              <a:rPr lang="en-US" sz="5021" dirty="0">
                <a:solidFill>
                  <a:srgbClr val="000000"/>
                </a:solidFill>
                <a:latin typeface="Playfair Display"/>
              </a:rPr>
              <a:t>MPD  </a:t>
            </a:r>
            <a:r>
              <a:rPr lang="en-US" sz="5021" dirty="0">
                <a:solidFill>
                  <a:srgbClr val="000000"/>
                </a:solidFill>
                <a:latin typeface="Source Code Pro Light" panose="020B0409030403020204" pitchFamily="49" charset="0"/>
              </a:rPr>
              <a:t>▶ </a:t>
            </a:r>
            <a:r>
              <a:rPr lang="en-US" sz="5021" dirty="0">
                <a:solidFill>
                  <a:srgbClr val="000000"/>
                </a:solidFill>
                <a:latin typeface="Playfair Display"/>
              </a:rPr>
              <a:t>LDD</a:t>
            </a:r>
            <a:r>
              <a:rPr lang="en-US" sz="5021" dirty="0">
                <a:solidFill>
                  <a:srgbClr val="000000"/>
                </a:solidFill>
                <a:latin typeface="Source Code Pro Light" panose="020B0409030403020204" pitchFamily="49" charset="0"/>
              </a:rPr>
              <a:t> ▶ </a:t>
            </a:r>
            <a:r>
              <a:rPr lang="en-US" sz="5021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</a:rPr>
              <a:t>LMD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DC8FE038-6BCE-BF06-AEC0-675855FE1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41" y="1356381"/>
            <a:ext cx="8275368" cy="56785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743D96FC-51F3-A5A8-8E56-A63F46E70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058" y="1386778"/>
            <a:ext cx="8222442" cy="75912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F218F49-D6DA-6895-AFB6-71D18B0121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19" y="7073454"/>
            <a:ext cx="7869367" cy="32303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9" name="TEXT WIREFRAME">
            <a:extLst>
              <a:ext uri="{FF2B5EF4-FFF2-40B4-BE49-F238E27FC236}">
                <a16:creationId xmlns:a16="http://schemas.microsoft.com/office/drawing/2014/main" id="{DD577B92-ED17-10DA-90A3-852E379D3E87}"/>
              </a:ext>
            </a:extLst>
          </p:cNvPr>
          <p:cNvSpPr txBox="1"/>
          <p:nvPr/>
        </p:nvSpPr>
        <p:spPr>
          <a:xfrm rot="16200000">
            <a:off x="-3605938" y="5052288"/>
            <a:ext cx="8654876" cy="477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790"/>
              </a:lnSpc>
            </a:pPr>
            <a:r>
              <a:rPr lang="en-US" sz="4000" spc="-3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Playfair Display"/>
              </a:rPr>
              <a:t>Choix conceptuelle de la BDD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350165" y="9508552"/>
            <a:ext cx="720422" cy="720419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621" b="-621"/>
              </a:stretch>
            </a:blipFill>
          </p:spPr>
        </p:sp>
      </p:grpSp>
      <p:grpSp>
        <p:nvGrpSpPr>
          <p:cNvPr id="41" name="Group 9">
            <a:extLst>
              <a:ext uri="{FF2B5EF4-FFF2-40B4-BE49-F238E27FC236}">
                <a16:creationId xmlns:a16="http://schemas.microsoft.com/office/drawing/2014/main" id="{EFCC0FB8-3EB3-A3CC-4030-F4782208CED4}"/>
              </a:ext>
            </a:extLst>
          </p:cNvPr>
          <p:cNvGrpSpPr/>
          <p:nvPr/>
        </p:nvGrpSpPr>
        <p:grpSpPr>
          <a:xfrm>
            <a:off x="15626428" y="9049444"/>
            <a:ext cx="2188688" cy="1112942"/>
            <a:chOff x="0" y="0"/>
            <a:chExt cx="2953159" cy="1501673"/>
          </a:xfrm>
        </p:grpSpPr>
        <p:sp>
          <p:nvSpPr>
            <p:cNvPr id="44" name="TextBox 10">
              <a:extLst>
                <a:ext uri="{FF2B5EF4-FFF2-40B4-BE49-F238E27FC236}">
                  <a16:creationId xmlns:a16="http://schemas.microsoft.com/office/drawing/2014/main" id="{314429D5-0AB5-1679-E5D3-E48FC1704906}"/>
                </a:ext>
              </a:extLst>
            </p:cNvPr>
            <p:cNvSpPr txBox="1"/>
            <p:nvPr/>
          </p:nvSpPr>
          <p:spPr>
            <a:xfrm>
              <a:off x="0" y="-19050"/>
              <a:ext cx="736605" cy="155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>
                  <a:solidFill>
                    <a:srgbClr val="000000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47" name="TextBox 11">
              <a:extLst>
                <a:ext uri="{FF2B5EF4-FFF2-40B4-BE49-F238E27FC236}">
                  <a16:creationId xmlns:a16="http://schemas.microsoft.com/office/drawing/2014/main" id="{05B5E45F-0739-26FB-DFA9-C4D95E413CC0}"/>
                </a:ext>
              </a:extLst>
            </p:cNvPr>
            <p:cNvSpPr txBox="1"/>
            <p:nvPr/>
          </p:nvSpPr>
          <p:spPr>
            <a:xfrm>
              <a:off x="2154" y="168902"/>
              <a:ext cx="2951005" cy="954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 dirty="0">
                  <a:solidFill>
                    <a:srgbClr val="000000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48" name="TextBox 12">
              <a:extLst>
                <a:ext uri="{FF2B5EF4-FFF2-40B4-BE49-F238E27FC236}">
                  <a16:creationId xmlns:a16="http://schemas.microsoft.com/office/drawing/2014/main" id="{0F02E9AA-8119-3B2C-480A-563B68F4A6C6}"/>
                </a:ext>
              </a:extLst>
            </p:cNvPr>
            <p:cNvSpPr txBox="1"/>
            <p:nvPr/>
          </p:nvSpPr>
          <p:spPr>
            <a:xfrm>
              <a:off x="0" y="1186184"/>
              <a:ext cx="1650137" cy="315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DWWM 21-22</a:t>
              </a: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CAC2AFDF-1F77-28E8-945D-77232629A646}"/>
              </a:ext>
            </a:extLst>
          </p:cNvPr>
          <p:cNvGrpSpPr/>
          <p:nvPr/>
        </p:nvGrpSpPr>
        <p:grpSpPr>
          <a:xfrm>
            <a:off x="18574294" y="1412285"/>
            <a:ext cx="7557411" cy="8190957"/>
            <a:chOff x="5571294" y="1106952"/>
            <a:chExt cx="7451711" cy="819095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0" name="Rectangle : coins arrondis 59">
              <a:extLst>
                <a:ext uri="{FF2B5EF4-FFF2-40B4-BE49-F238E27FC236}">
                  <a16:creationId xmlns:a16="http://schemas.microsoft.com/office/drawing/2014/main" id="{392B3AA2-3616-0CD9-B852-B335A985CE10}"/>
                </a:ext>
              </a:extLst>
            </p:cNvPr>
            <p:cNvSpPr/>
            <p:nvPr/>
          </p:nvSpPr>
          <p:spPr>
            <a:xfrm>
              <a:off x="5571294" y="1106952"/>
              <a:ext cx="7451711" cy="8190957"/>
            </a:xfrm>
            <a:prstGeom prst="roundRect">
              <a:avLst>
                <a:gd name="adj" fmla="val 28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8A21181A-3804-8B9E-4184-0DDA3F68AEE2}"/>
                </a:ext>
              </a:extLst>
            </p:cNvPr>
            <p:cNvGrpSpPr/>
            <p:nvPr/>
          </p:nvGrpSpPr>
          <p:grpSpPr>
            <a:xfrm>
              <a:off x="6154821" y="1338311"/>
              <a:ext cx="6868183" cy="7919989"/>
              <a:chOff x="10307814" y="1140942"/>
              <a:chExt cx="6868183" cy="7919989"/>
            </a:xfrm>
            <a:solidFill>
              <a:schemeClr val="bg1"/>
            </a:solidFill>
          </p:grpSpPr>
          <p:sp>
            <p:nvSpPr>
              <p:cNvPr id="62" name="TextBox 6">
                <a:extLst>
                  <a:ext uri="{FF2B5EF4-FFF2-40B4-BE49-F238E27FC236}">
                    <a16:creationId xmlns:a16="http://schemas.microsoft.com/office/drawing/2014/main" id="{93189501-B057-1327-3D9A-ED9DCB2B1FAA}"/>
                  </a:ext>
                </a:extLst>
              </p:cNvPr>
              <p:cNvSpPr txBox="1"/>
              <p:nvPr/>
            </p:nvSpPr>
            <p:spPr>
              <a:xfrm>
                <a:off x="10307814" y="1140942"/>
                <a:ext cx="777763" cy="791998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7" action="ppaction://hlinksldjump"/>
                  </a:rPr>
                  <a:t>02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8" action="ppaction://hlinksldjump"/>
                  </a:rPr>
                  <a:t>03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9" action="ppaction://hlinksldjump"/>
                  </a:rPr>
                  <a:t>07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0" action="ppaction://hlinksldjump"/>
                  </a:rPr>
                  <a:t>08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9" action="ppaction://hlinksldjump"/>
                  </a:rPr>
                  <a:t>09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1" action="ppaction://hlinksldjump"/>
                  </a:rPr>
                  <a:t>10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2" action="ppaction://hlinksldjump"/>
                  </a:rPr>
                  <a:t>12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3" action="ppaction://hlinksldjump"/>
                  </a:rPr>
                  <a:t>13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4" action="ppaction://hlinksldjump"/>
                  </a:rPr>
                  <a:t>25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5" action="ppaction://hlinksldjump"/>
                  </a:rPr>
                  <a:t>26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6" action="ppaction://hlinksldjump"/>
                  </a:rPr>
                  <a:t>28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7" action="ppaction://hlinksldjump"/>
                  </a:rPr>
                  <a:t>29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8" action="ppaction://hlinksldjump"/>
                  </a:rPr>
                  <a:t>30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9" action="ppaction://hlinksldjump"/>
                  </a:rPr>
                  <a:t>31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0" action="ppaction://hlinksldjump"/>
                  </a:rPr>
                  <a:t>32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1" action="ppaction://hlinksldjump"/>
                  </a:rPr>
                  <a:t>33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</p:txBody>
          </p:sp>
          <p:sp>
            <p:nvSpPr>
              <p:cNvPr id="63" name="TextBox 7">
                <a:extLst>
                  <a:ext uri="{FF2B5EF4-FFF2-40B4-BE49-F238E27FC236}">
                    <a16:creationId xmlns:a16="http://schemas.microsoft.com/office/drawing/2014/main" id="{C7330FA1-66ED-0B27-A008-F70F4D805A0E}"/>
                  </a:ext>
                </a:extLst>
              </p:cNvPr>
              <p:cNvSpPr txBox="1"/>
              <p:nvPr/>
            </p:nvSpPr>
            <p:spPr>
              <a:xfrm>
                <a:off x="11500552" y="1169517"/>
                <a:ext cx="5675445" cy="707555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Plan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Résumé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Cahier des charges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Spécification</a:t>
                </a: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 techniques du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Réalisations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extraits de codes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Jeu d'essai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Veille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sur les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vulnérabilités</a:t>
                </a:r>
                <a:endParaRPr lang="en-US" sz="2749" dirty="0">
                  <a:solidFill>
                    <a:srgbClr val="000000"/>
                  </a:solidFill>
                  <a:latin typeface="Lato Bold Italics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Problèmes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recontrés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solutions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Conclusion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Remerciements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</p:txBody>
          </p:sp>
        </p:grpSp>
      </p:grpSp>
      <p:grpSp>
        <p:nvGrpSpPr>
          <p:cNvPr id="64" name="menu">
            <a:extLst>
              <a:ext uri="{FF2B5EF4-FFF2-40B4-BE49-F238E27FC236}">
                <a16:creationId xmlns:a16="http://schemas.microsoft.com/office/drawing/2014/main" id="{098EB130-96B9-0454-F8CD-E0DC10AF712F}"/>
              </a:ext>
            </a:extLst>
          </p:cNvPr>
          <p:cNvGrpSpPr/>
          <p:nvPr/>
        </p:nvGrpSpPr>
        <p:grpSpPr>
          <a:xfrm rot="16200000">
            <a:off x="9958578" y="9360087"/>
            <a:ext cx="960028" cy="927371"/>
            <a:chOff x="11506200" y="394775"/>
            <a:chExt cx="960028" cy="914400"/>
          </a:xfrm>
        </p:grpSpPr>
        <p:sp>
          <p:nvSpPr>
            <p:cNvPr id="65" name="Rectangle : coins arrondis 64">
              <a:extLst>
                <a:ext uri="{FF2B5EF4-FFF2-40B4-BE49-F238E27FC236}">
                  <a16:creationId xmlns:a16="http://schemas.microsoft.com/office/drawing/2014/main" id="{94C39A79-4854-5A57-6725-CA7540967683}"/>
                </a:ext>
              </a:extLst>
            </p:cNvPr>
            <p:cNvSpPr/>
            <p:nvPr/>
          </p:nvSpPr>
          <p:spPr>
            <a:xfrm>
              <a:off x="11506200" y="413401"/>
              <a:ext cx="914400" cy="8306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6" name="Graphique 65" descr="Réseau de tâches">
              <a:extLst>
                <a:ext uri="{FF2B5EF4-FFF2-40B4-BE49-F238E27FC236}">
                  <a16:creationId xmlns:a16="http://schemas.microsoft.com/office/drawing/2014/main" id="{456F7F47-67DB-C276-C5F7-6A668F85A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1551828" y="39477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1409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41328 -0.0222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8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6152458" y="9525"/>
            <a:ext cx="2093678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latin typeface="Playfair Display"/>
              </a:rPr>
              <a:t>21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1AC8FA60-0C07-88DE-DB66-A5EC84258008}"/>
              </a:ext>
            </a:extLst>
          </p:cNvPr>
          <p:cNvSpPr txBox="1"/>
          <p:nvPr/>
        </p:nvSpPr>
        <p:spPr>
          <a:xfrm>
            <a:off x="-214836" y="385230"/>
            <a:ext cx="16739298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5021" dirty="0">
                <a:solidFill>
                  <a:srgbClr val="000000"/>
                </a:solidFill>
                <a:latin typeface="Playfair Display"/>
              </a:rPr>
              <a:t>RÉALISATIONS – DD </a:t>
            </a:r>
            <a:r>
              <a:rPr lang="en-US" sz="5021" dirty="0">
                <a:solidFill>
                  <a:srgbClr val="000000"/>
                </a:solidFill>
                <a:latin typeface="Source Code Pro Light" panose="020B0409030403020204" pitchFamily="49" charset="0"/>
              </a:rPr>
              <a:t>▶ </a:t>
            </a:r>
            <a:r>
              <a:rPr lang="en-US" sz="5021" dirty="0">
                <a:solidFill>
                  <a:srgbClr val="000000"/>
                </a:solidFill>
                <a:latin typeface="Playfair Display"/>
              </a:rPr>
              <a:t>MCD</a:t>
            </a:r>
            <a:r>
              <a:rPr lang="en-US" sz="5021" dirty="0">
                <a:solidFill>
                  <a:srgbClr val="000000"/>
                </a:solidFill>
                <a:latin typeface="Source Code Pro Light" panose="020B0409030403020204" pitchFamily="49" charset="0"/>
              </a:rPr>
              <a:t> ▶ </a:t>
            </a:r>
            <a:r>
              <a:rPr lang="en-US" sz="5021" dirty="0">
                <a:solidFill>
                  <a:srgbClr val="000000"/>
                </a:solidFill>
                <a:latin typeface="Playfair Display"/>
              </a:rPr>
              <a:t>MPD  </a:t>
            </a:r>
            <a:r>
              <a:rPr lang="en-US" sz="5021" dirty="0">
                <a:solidFill>
                  <a:srgbClr val="000000"/>
                </a:solidFill>
                <a:latin typeface="Source Code Pro Light" panose="020B0409030403020204" pitchFamily="49" charset="0"/>
              </a:rPr>
              <a:t>▶ </a:t>
            </a:r>
            <a:r>
              <a:rPr lang="en-US" sz="5021" dirty="0">
                <a:solidFill>
                  <a:srgbClr val="000000"/>
                </a:solidFill>
                <a:latin typeface="Playfair Display"/>
              </a:rPr>
              <a:t>LDD</a:t>
            </a:r>
            <a:r>
              <a:rPr lang="en-US" sz="5021" dirty="0">
                <a:solidFill>
                  <a:srgbClr val="000000"/>
                </a:solidFill>
                <a:latin typeface="Source Code Pro Light" panose="020B0409030403020204" pitchFamily="49" charset="0"/>
              </a:rPr>
              <a:t> ▶ </a:t>
            </a:r>
            <a:r>
              <a:rPr lang="en-US" sz="5021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</a:rPr>
              <a:t>LMD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252707" y="9258300"/>
            <a:ext cx="720422" cy="720419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621" b="-621"/>
              </a:stretch>
            </a:blipFill>
          </p:spPr>
        </p:sp>
      </p:grpSp>
      <p:sp>
        <p:nvSpPr>
          <p:cNvPr id="19" name="TEXT WIREFRAME">
            <a:extLst>
              <a:ext uri="{FF2B5EF4-FFF2-40B4-BE49-F238E27FC236}">
                <a16:creationId xmlns:a16="http://schemas.microsoft.com/office/drawing/2014/main" id="{DD577B92-ED17-10DA-90A3-852E379D3E87}"/>
              </a:ext>
            </a:extLst>
          </p:cNvPr>
          <p:cNvSpPr txBox="1"/>
          <p:nvPr/>
        </p:nvSpPr>
        <p:spPr>
          <a:xfrm rot="16200000">
            <a:off x="-3605938" y="5052288"/>
            <a:ext cx="8654876" cy="477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790"/>
              </a:lnSpc>
            </a:pPr>
            <a:r>
              <a:rPr lang="en-US" sz="4000" spc="-3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Playfair Display"/>
              </a:rPr>
              <a:t>Choix conceptuelle de la BDD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ECEE8601-3FA4-E80D-F6D6-E9B3B50F185E}"/>
              </a:ext>
            </a:extLst>
          </p:cNvPr>
          <p:cNvGrpSpPr/>
          <p:nvPr/>
        </p:nvGrpSpPr>
        <p:grpSpPr>
          <a:xfrm>
            <a:off x="1219227" y="2025573"/>
            <a:ext cx="4114773" cy="2462212"/>
            <a:chOff x="-1471391" y="11083039"/>
            <a:chExt cx="4114773" cy="2462212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25" name="TEXT WIREFRAME">
              <a:extLst>
                <a:ext uri="{FF2B5EF4-FFF2-40B4-BE49-F238E27FC236}">
                  <a16:creationId xmlns:a16="http://schemas.microsoft.com/office/drawing/2014/main" id="{51D692FB-4B5A-2EC8-AA9B-458B0BC9E265}"/>
                </a:ext>
              </a:extLst>
            </p:cNvPr>
            <p:cNvSpPr txBox="1"/>
            <p:nvPr/>
          </p:nvSpPr>
          <p:spPr>
            <a:xfrm>
              <a:off x="-1471391" y="11083039"/>
              <a:ext cx="4114773" cy="707886"/>
            </a:xfrm>
            <a:prstGeom prst="rect">
              <a:avLst/>
            </a:prstGeom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4000" spc="-3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layfair Display"/>
                </a:rPr>
                <a:t>NOUVEAUTÉS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E96DA164-0AE5-2373-9C06-8095A7E14A61}"/>
                </a:ext>
              </a:extLst>
            </p:cNvPr>
            <p:cNvSpPr txBox="1"/>
            <p:nvPr/>
          </p:nvSpPr>
          <p:spPr>
            <a:xfrm>
              <a:off x="-1471391" y="11790925"/>
              <a:ext cx="4114773" cy="175432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v"/>
              </a:pPr>
              <a:r>
                <a:rPr lang="fr-FR" sz="36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 </a:t>
              </a:r>
              <a:r>
                <a:rPr lang="fr-FR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triggers </a:t>
              </a:r>
            </a:p>
            <a:p>
              <a:pPr marL="571500" indent="-571500">
                <a:buFont typeface="Wingdings" panose="05000000000000000000" pitchFamily="2" charset="2"/>
                <a:buChar char="v"/>
              </a:pPr>
              <a:r>
                <a:rPr lang="fr-FR" sz="36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16 </a:t>
              </a:r>
              <a:r>
                <a:rPr lang="fr-FR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procédures stockées</a:t>
              </a:r>
            </a:p>
            <a:p>
              <a:pPr marL="571500" indent="-571500">
                <a:buFont typeface="Wingdings" panose="05000000000000000000" pitchFamily="2" charset="2"/>
                <a:buChar char="v"/>
              </a:pPr>
              <a:r>
                <a:rPr lang="fr-FR" sz="36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16</a:t>
              </a:r>
              <a:r>
                <a:rPr lang="fr-FR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fonctions stockées</a:t>
              </a:r>
              <a:endParaRPr lang="fr-FR" sz="2000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B030619-80E7-24AA-48C5-A2EAAE5A67DE}"/>
              </a:ext>
            </a:extLst>
          </p:cNvPr>
          <p:cNvGrpSpPr/>
          <p:nvPr/>
        </p:nvGrpSpPr>
        <p:grpSpPr>
          <a:xfrm>
            <a:off x="5867400" y="1184465"/>
            <a:ext cx="10285058" cy="9150801"/>
            <a:chOff x="5867400" y="1184465"/>
            <a:chExt cx="10285058" cy="9150801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73B9D5F-19E0-AF94-268C-BF6152B1F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7400" y="1184465"/>
              <a:ext cx="10285058" cy="44568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4842480-02CD-233D-CBBB-A0097D36F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843"/>
            <a:stretch/>
          </p:blipFill>
          <p:spPr>
            <a:xfrm>
              <a:off x="5867400" y="5530560"/>
              <a:ext cx="10285058" cy="30374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48864FC-D632-489D-1FFF-0A373E4C0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7400" y="8527230"/>
              <a:ext cx="10285058" cy="18080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47" name="Group 9">
            <a:extLst>
              <a:ext uri="{FF2B5EF4-FFF2-40B4-BE49-F238E27FC236}">
                <a16:creationId xmlns:a16="http://schemas.microsoft.com/office/drawing/2014/main" id="{D5B2486C-61ED-3035-EAE7-B7B2AC62E639}"/>
              </a:ext>
            </a:extLst>
          </p:cNvPr>
          <p:cNvGrpSpPr/>
          <p:nvPr/>
        </p:nvGrpSpPr>
        <p:grpSpPr>
          <a:xfrm>
            <a:off x="16280618" y="8702908"/>
            <a:ext cx="2214870" cy="1126255"/>
            <a:chOff x="0" y="0"/>
            <a:chExt cx="2953159" cy="1501673"/>
          </a:xfrm>
        </p:grpSpPr>
        <p:sp>
          <p:nvSpPr>
            <p:cNvPr id="48" name="TextBox 10">
              <a:extLst>
                <a:ext uri="{FF2B5EF4-FFF2-40B4-BE49-F238E27FC236}">
                  <a16:creationId xmlns:a16="http://schemas.microsoft.com/office/drawing/2014/main" id="{C0D082A2-16A0-50E8-0585-DEA8A31ED215}"/>
                </a:ext>
              </a:extLst>
            </p:cNvPr>
            <p:cNvSpPr txBox="1"/>
            <p:nvPr/>
          </p:nvSpPr>
          <p:spPr>
            <a:xfrm>
              <a:off x="0" y="-19050"/>
              <a:ext cx="736605" cy="155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>
                  <a:solidFill>
                    <a:srgbClr val="000000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49" name="TextBox 11">
              <a:extLst>
                <a:ext uri="{FF2B5EF4-FFF2-40B4-BE49-F238E27FC236}">
                  <a16:creationId xmlns:a16="http://schemas.microsoft.com/office/drawing/2014/main" id="{97B5231A-27A1-DCA3-385A-7D74034F8979}"/>
                </a:ext>
              </a:extLst>
            </p:cNvPr>
            <p:cNvSpPr txBox="1"/>
            <p:nvPr/>
          </p:nvSpPr>
          <p:spPr>
            <a:xfrm>
              <a:off x="2154" y="168902"/>
              <a:ext cx="2951005" cy="954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 dirty="0">
                  <a:solidFill>
                    <a:srgbClr val="000000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54" name="TextBox 12">
              <a:extLst>
                <a:ext uri="{FF2B5EF4-FFF2-40B4-BE49-F238E27FC236}">
                  <a16:creationId xmlns:a16="http://schemas.microsoft.com/office/drawing/2014/main" id="{F3DF1BA7-AD4B-90EA-B91C-4B888034F6EB}"/>
                </a:ext>
              </a:extLst>
            </p:cNvPr>
            <p:cNvSpPr txBox="1"/>
            <p:nvPr/>
          </p:nvSpPr>
          <p:spPr>
            <a:xfrm>
              <a:off x="0" y="1186184"/>
              <a:ext cx="1650137" cy="315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DWWM 21-22</a:t>
              </a: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1EC986FA-9332-C959-75A1-F58B6A0F4846}"/>
              </a:ext>
            </a:extLst>
          </p:cNvPr>
          <p:cNvGrpSpPr/>
          <p:nvPr/>
        </p:nvGrpSpPr>
        <p:grpSpPr>
          <a:xfrm>
            <a:off x="18574294" y="1412285"/>
            <a:ext cx="7557411" cy="8190957"/>
            <a:chOff x="5571294" y="1106952"/>
            <a:chExt cx="7451711" cy="819095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id="{D6312DC4-83BE-97FC-B2B3-A7F773EAC58F}"/>
                </a:ext>
              </a:extLst>
            </p:cNvPr>
            <p:cNvSpPr/>
            <p:nvPr/>
          </p:nvSpPr>
          <p:spPr>
            <a:xfrm>
              <a:off x="5571294" y="1106952"/>
              <a:ext cx="7451711" cy="8190957"/>
            </a:xfrm>
            <a:prstGeom prst="roundRect">
              <a:avLst>
                <a:gd name="adj" fmla="val 28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EF48C844-A73C-71DE-FB4F-13923528F336}"/>
                </a:ext>
              </a:extLst>
            </p:cNvPr>
            <p:cNvGrpSpPr/>
            <p:nvPr/>
          </p:nvGrpSpPr>
          <p:grpSpPr>
            <a:xfrm>
              <a:off x="6154821" y="1338311"/>
              <a:ext cx="6868183" cy="7919989"/>
              <a:chOff x="10307814" y="1140942"/>
              <a:chExt cx="6868183" cy="7919989"/>
            </a:xfrm>
            <a:solidFill>
              <a:schemeClr val="bg1"/>
            </a:solidFill>
          </p:grpSpPr>
          <p:sp>
            <p:nvSpPr>
              <p:cNvPr id="39" name="TextBox 6">
                <a:extLst>
                  <a:ext uri="{FF2B5EF4-FFF2-40B4-BE49-F238E27FC236}">
                    <a16:creationId xmlns:a16="http://schemas.microsoft.com/office/drawing/2014/main" id="{960C1661-B799-EB87-9D48-7847DAB03B3D}"/>
                  </a:ext>
                </a:extLst>
              </p:cNvPr>
              <p:cNvSpPr txBox="1"/>
              <p:nvPr/>
            </p:nvSpPr>
            <p:spPr>
              <a:xfrm>
                <a:off x="10307814" y="1140942"/>
                <a:ext cx="777763" cy="791998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7" action="ppaction://hlinksldjump"/>
                  </a:rPr>
                  <a:t>02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8" action="ppaction://hlinksldjump"/>
                  </a:rPr>
                  <a:t>03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9" action="ppaction://hlinksldjump"/>
                  </a:rPr>
                  <a:t>07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0" action="ppaction://hlinksldjump"/>
                  </a:rPr>
                  <a:t>08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9" action="ppaction://hlinksldjump"/>
                  </a:rPr>
                  <a:t>09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1" action="ppaction://hlinksldjump"/>
                  </a:rPr>
                  <a:t>10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2" action="ppaction://hlinksldjump"/>
                  </a:rPr>
                  <a:t>12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3" action="ppaction://hlinksldjump"/>
                  </a:rPr>
                  <a:t>13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4" action="ppaction://hlinksldjump"/>
                  </a:rPr>
                  <a:t>25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5" action="ppaction://hlinksldjump"/>
                  </a:rPr>
                  <a:t>26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6" action="ppaction://hlinksldjump"/>
                  </a:rPr>
                  <a:t>28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7" action="ppaction://hlinksldjump"/>
                  </a:rPr>
                  <a:t>29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8" action="ppaction://hlinksldjump"/>
                  </a:rPr>
                  <a:t>30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9" action="ppaction://hlinksldjump"/>
                  </a:rPr>
                  <a:t>31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0" action="ppaction://hlinksldjump"/>
                  </a:rPr>
                  <a:t>32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1" action="ppaction://hlinksldjump"/>
                  </a:rPr>
                  <a:t>33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</p:txBody>
          </p:sp>
          <p:sp>
            <p:nvSpPr>
              <p:cNvPr id="51" name="TextBox 7">
                <a:extLst>
                  <a:ext uri="{FF2B5EF4-FFF2-40B4-BE49-F238E27FC236}">
                    <a16:creationId xmlns:a16="http://schemas.microsoft.com/office/drawing/2014/main" id="{250B5EF6-5A4D-D326-796E-B3E119D05FF1}"/>
                  </a:ext>
                </a:extLst>
              </p:cNvPr>
              <p:cNvSpPr txBox="1"/>
              <p:nvPr/>
            </p:nvSpPr>
            <p:spPr>
              <a:xfrm>
                <a:off x="11500552" y="1169517"/>
                <a:ext cx="5675445" cy="707555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Plan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Résumé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Cahier des charges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Spécification</a:t>
                </a: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 techniques du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Réalisations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extraits de codes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Jeu d'essai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Veille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sur les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vulnérabilités</a:t>
                </a:r>
                <a:endParaRPr lang="en-US" sz="2749" dirty="0">
                  <a:solidFill>
                    <a:srgbClr val="000000"/>
                  </a:solidFill>
                  <a:latin typeface="Lato Bold Italics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Problèmes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recontrés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solutions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Conclusion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Remerciements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</p:txBody>
          </p:sp>
        </p:grpSp>
      </p:grpSp>
      <p:grpSp>
        <p:nvGrpSpPr>
          <p:cNvPr id="52" name="menu">
            <a:extLst>
              <a:ext uri="{FF2B5EF4-FFF2-40B4-BE49-F238E27FC236}">
                <a16:creationId xmlns:a16="http://schemas.microsoft.com/office/drawing/2014/main" id="{085F2A16-C50A-9319-37AE-480EC3F53C5D}"/>
              </a:ext>
            </a:extLst>
          </p:cNvPr>
          <p:cNvGrpSpPr/>
          <p:nvPr/>
        </p:nvGrpSpPr>
        <p:grpSpPr>
          <a:xfrm rot="16200000">
            <a:off x="3380576" y="9405123"/>
            <a:ext cx="960028" cy="927371"/>
            <a:chOff x="11506200" y="394775"/>
            <a:chExt cx="960028" cy="914400"/>
          </a:xfrm>
        </p:grpSpPr>
        <p:sp>
          <p:nvSpPr>
            <p:cNvPr id="53" name="Rectangle : coins arrondis 52">
              <a:extLst>
                <a:ext uri="{FF2B5EF4-FFF2-40B4-BE49-F238E27FC236}">
                  <a16:creationId xmlns:a16="http://schemas.microsoft.com/office/drawing/2014/main" id="{5EB20382-51DE-3EC9-ED01-439B573112E5}"/>
                </a:ext>
              </a:extLst>
            </p:cNvPr>
            <p:cNvSpPr/>
            <p:nvPr/>
          </p:nvSpPr>
          <p:spPr>
            <a:xfrm>
              <a:off x="11506200" y="413401"/>
              <a:ext cx="914400" cy="8306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5" name="Graphique 54" descr="Réseau de tâches">
              <a:extLst>
                <a:ext uri="{FF2B5EF4-FFF2-40B4-BE49-F238E27FC236}">
                  <a16:creationId xmlns:a16="http://schemas.microsoft.com/office/drawing/2014/main" id="{D1118DD0-FD4A-DE6F-1D9B-72832408B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1551828" y="39477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3580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41328 -0.0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8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-54570" y="-12796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300335" y="-102870"/>
            <a:ext cx="8865870" cy="10389870"/>
            <a:chOff x="0" y="0"/>
            <a:chExt cx="1633158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33158" cy="1913890"/>
            </a:xfrm>
            <a:custGeom>
              <a:avLst/>
              <a:gdLst/>
              <a:ahLst/>
              <a:cxnLst/>
              <a:rect l="l" t="t" r="r" b="b"/>
              <a:pathLst>
                <a:path w="1633158" h="1913890">
                  <a:moveTo>
                    <a:pt x="0" y="0"/>
                  </a:moveTo>
                  <a:lnTo>
                    <a:pt x="1633158" y="0"/>
                  </a:lnTo>
                  <a:lnTo>
                    <a:pt x="1633158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CB2A5121-4381-072C-FD20-1A7B8E946F9D}"/>
              </a:ext>
            </a:extLst>
          </p:cNvPr>
          <p:cNvGrpSpPr/>
          <p:nvPr/>
        </p:nvGrpSpPr>
        <p:grpSpPr>
          <a:xfrm>
            <a:off x="10307814" y="1140942"/>
            <a:ext cx="6951486" cy="7919989"/>
            <a:chOff x="10307814" y="1140942"/>
            <a:chExt cx="6951486" cy="7919989"/>
          </a:xfrm>
        </p:grpSpPr>
        <p:sp>
          <p:nvSpPr>
            <p:cNvPr id="6" name="TextBox 6"/>
            <p:cNvSpPr txBox="1"/>
            <p:nvPr/>
          </p:nvSpPr>
          <p:spPr>
            <a:xfrm>
              <a:off x="10307814" y="1140942"/>
              <a:ext cx="777763" cy="79199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684"/>
                </a:lnSpc>
              </a:pPr>
              <a:r>
                <a:rPr lang="en-US" sz="2273" dirty="0">
                  <a:solidFill>
                    <a:srgbClr val="000000"/>
                  </a:solidFill>
                  <a:latin typeface="Lato Bold"/>
                </a:rPr>
                <a:t>02</a:t>
              </a:r>
            </a:p>
            <a:p>
              <a:pPr algn="r">
                <a:lnSpc>
                  <a:spcPts val="5684"/>
                </a:lnSpc>
              </a:pPr>
              <a:r>
                <a:rPr lang="en-US" sz="2273" dirty="0">
                  <a:solidFill>
                    <a:srgbClr val="000000"/>
                  </a:solidFill>
                  <a:latin typeface="Lato Bold"/>
                </a:rPr>
                <a:t>03-07</a:t>
              </a:r>
            </a:p>
            <a:p>
              <a:pPr algn="r">
                <a:lnSpc>
                  <a:spcPts val="5684"/>
                </a:lnSpc>
              </a:pPr>
              <a:r>
                <a:rPr lang="en-US" sz="2273" dirty="0">
                  <a:solidFill>
                    <a:srgbClr val="000000"/>
                  </a:solidFill>
                  <a:latin typeface="Lato Bold"/>
                </a:rPr>
                <a:t>08-10</a:t>
              </a:r>
            </a:p>
            <a:p>
              <a:pPr algn="r">
                <a:lnSpc>
                  <a:spcPts val="5684"/>
                </a:lnSpc>
              </a:pPr>
              <a:r>
                <a:rPr lang="en-US" sz="2273" dirty="0">
                  <a:solidFill>
                    <a:srgbClr val="000000"/>
                  </a:solidFill>
                  <a:latin typeface="Lato Bold"/>
                </a:rPr>
                <a:t>11-13</a:t>
              </a:r>
            </a:p>
            <a:p>
              <a:pPr algn="r">
                <a:lnSpc>
                  <a:spcPts val="5684"/>
                </a:lnSpc>
              </a:pPr>
              <a:r>
                <a:rPr lang="en-US" sz="2273" dirty="0">
                  <a:solidFill>
                    <a:srgbClr val="000000"/>
                  </a:solidFill>
                  <a:latin typeface="Lato Bold"/>
                </a:rPr>
                <a:t>14-25</a:t>
              </a:r>
            </a:p>
            <a:p>
              <a:pPr algn="r">
                <a:lnSpc>
                  <a:spcPts val="5684"/>
                </a:lnSpc>
              </a:pPr>
              <a:r>
                <a:rPr lang="en-US" sz="2273" dirty="0">
                  <a:solidFill>
                    <a:srgbClr val="000000"/>
                  </a:solidFill>
                  <a:latin typeface="Lato Bold"/>
                </a:rPr>
                <a:t>26-28</a:t>
              </a:r>
            </a:p>
            <a:p>
              <a:pPr algn="r">
                <a:lnSpc>
                  <a:spcPts val="5684"/>
                </a:lnSpc>
              </a:pPr>
              <a:r>
                <a:rPr lang="en-US" sz="2273" dirty="0">
                  <a:solidFill>
                    <a:srgbClr val="000000"/>
                  </a:solidFill>
                  <a:latin typeface="Lato Bold"/>
                </a:rPr>
                <a:t>29-30</a:t>
              </a:r>
            </a:p>
            <a:p>
              <a:pPr algn="r">
                <a:lnSpc>
                  <a:spcPts val="5684"/>
                </a:lnSpc>
              </a:pPr>
              <a:r>
                <a:rPr lang="en-US" sz="2273" dirty="0">
                  <a:solidFill>
                    <a:srgbClr val="000000"/>
                  </a:solidFill>
                  <a:latin typeface="Lato Bold"/>
                </a:rPr>
                <a:t>31</a:t>
              </a:r>
            </a:p>
            <a:p>
              <a:pPr algn="r">
                <a:lnSpc>
                  <a:spcPts val="5684"/>
                </a:lnSpc>
              </a:pPr>
              <a:r>
                <a:rPr lang="en-US" sz="2273" dirty="0">
                  <a:solidFill>
                    <a:srgbClr val="000000"/>
                  </a:solidFill>
                  <a:latin typeface="Lato Bold"/>
                </a:rPr>
                <a:t>32</a:t>
              </a:r>
            </a:p>
            <a:p>
              <a:pPr algn="r">
                <a:lnSpc>
                  <a:spcPts val="5684"/>
                </a:lnSpc>
              </a:pPr>
              <a:endParaRPr lang="en-US" sz="2273" dirty="0">
                <a:solidFill>
                  <a:srgbClr val="000000"/>
                </a:solidFill>
                <a:latin typeface="Lato Bold"/>
              </a:endParaRPr>
            </a:p>
            <a:p>
              <a:pPr algn="r">
                <a:lnSpc>
                  <a:spcPts val="5684"/>
                </a:lnSpc>
              </a:pPr>
              <a:endParaRPr lang="en-US" sz="2273" dirty="0">
                <a:solidFill>
                  <a:srgbClr val="000000"/>
                </a:solidFill>
                <a:latin typeface="Lato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500552" y="1169517"/>
              <a:ext cx="5758748" cy="707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6"/>
                </a:lnSpc>
              </a:pPr>
              <a:r>
                <a:rPr lang="en-US" sz="2749" dirty="0" err="1">
                  <a:solidFill>
                    <a:srgbClr val="000000"/>
                  </a:solidFill>
                  <a:latin typeface="Lato Bold"/>
                </a:rPr>
                <a:t>Compétences</a:t>
              </a:r>
              <a:r>
                <a:rPr lang="en-US" sz="2749" dirty="0">
                  <a:solidFill>
                    <a:srgbClr val="000000"/>
                  </a:solidFill>
                  <a:latin typeface="Lato Bold"/>
                </a:rPr>
                <a:t> couvertes</a:t>
              </a:r>
            </a:p>
            <a:p>
              <a:pPr>
                <a:lnSpc>
                  <a:spcPts val="5636"/>
                </a:lnSpc>
              </a:pPr>
              <a:r>
                <a:rPr lang="en-US" sz="2749" dirty="0">
                  <a:solidFill>
                    <a:srgbClr val="000000"/>
                  </a:solidFill>
                  <a:latin typeface="Lato Bold"/>
                </a:rPr>
                <a:t>Résumé </a:t>
              </a:r>
              <a:r>
                <a:rPr lang="en-US" sz="2749" dirty="0" err="1">
                  <a:solidFill>
                    <a:srgbClr val="000000"/>
                  </a:solidFill>
                  <a:latin typeface="Lato Bold"/>
                </a:rPr>
                <a:t>projet</a:t>
              </a:r>
              <a:endParaRPr lang="en-US" sz="2749" dirty="0">
                <a:solidFill>
                  <a:srgbClr val="000000"/>
                </a:solidFill>
                <a:latin typeface="Lato Bold"/>
              </a:endParaRPr>
            </a:p>
            <a:p>
              <a:pPr>
                <a:lnSpc>
                  <a:spcPts val="5636"/>
                </a:lnSpc>
              </a:pPr>
              <a:r>
                <a:rPr lang="en-US" sz="2749" dirty="0">
                  <a:solidFill>
                    <a:srgbClr val="000000"/>
                  </a:solidFill>
                  <a:latin typeface="Lato Bold"/>
                </a:rPr>
                <a:t>Cahier des charges</a:t>
              </a:r>
            </a:p>
            <a:p>
              <a:pPr>
                <a:lnSpc>
                  <a:spcPts val="5636"/>
                </a:lnSpc>
              </a:pPr>
              <a:r>
                <a:rPr lang="en-US" sz="2749" dirty="0" err="1">
                  <a:solidFill>
                    <a:srgbClr val="000000"/>
                  </a:solidFill>
                  <a:latin typeface="Lato Bold"/>
                </a:rPr>
                <a:t>Spécification</a:t>
              </a:r>
              <a:r>
                <a:rPr lang="en-US" sz="2749" dirty="0">
                  <a:solidFill>
                    <a:srgbClr val="000000"/>
                  </a:solidFill>
                  <a:latin typeface="Lato Bold"/>
                </a:rPr>
                <a:t> techniques du </a:t>
              </a:r>
              <a:r>
                <a:rPr lang="en-US" sz="2749" dirty="0" err="1">
                  <a:solidFill>
                    <a:srgbClr val="000000"/>
                  </a:solidFill>
                  <a:latin typeface="Lato Bold"/>
                </a:rPr>
                <a:t>projet</a:t>
              </a:r>
              <a:endParaRPr lang="en-US" sz="2749" dirty="0">
                <a:solidFill>
                  <a:srgbClr val="000000"/>
                </a:solidFill>
                <a:latin typeface="Lato Bold"/>
              </a:endParaRPr>
            </a:p>
            <a:p>
              <a:pPr>
                <a:lnSpc>
                  <a:spcPts val="5636"/>
                </a:lnSpc>
              </a:pPr>
              <a:r>
                <a:rPr lang="en-US" sz="2749" dirty="0" err="1">
                  <a:solidFill>
                    <a:srgbClr val="000000"/>
                  </a:solidFill>
                  <a:latin typeface="Lato Bold Italics"/>
                </a:rPr>
                <a:t>Réalisations</a:t>
              </a:r>
              <a:r>
                <a:rPr lang="en-US" sz="2749" dirty="0">
                  <a:solidFill>
                    <a:srgbClr val="000000"/>
                  </a:solidFill>
                  <a:latin typeface="Lato Bold Italics"/>
                </a:rPr>
                <a:t> et extraits de codes</a:t>
              </a:r>
            </a:p>
            <a:p>
              <a:pPr>
                <a:lnSpc>
                  <a:spcPts val="5636"/>
                </a:lnSpc>
              </a:pPr>
              <a:r>
                <a:rPr lang="en-US" sz="2749" dirty="0">
                  <a:solidFill>
                    <a:srgbClr val="000000"/>
                  </a:solidFill>
                  <a:latin typeface="Lato Bold Italics"/>
                </a:rPr>
                <a:t>Jeu d'essai</a:t>
              </a:r>
            </a:p>
            <a:p>
              <a:pPr>
                <a:lnSpc>
                  <a:spcPts val="5636"/>
                </a:lnSpc>
              </a:pPr>
              <a:r>
                <a:rPr lang="en-US" sz="2749" dirty="0" err="1">
                  <a:solidFill>
                    <a:srgbClr val="000000"/>
                  </a:solidFill>
                  <a:latin typeface="Lato Bold Italics"/>
                </a:rPr>
                <a:t>Veille</a:t>
              </a:r>
              <a:r>
                <a:rPr lang="en-US" sz="2749" dirty="0">
                  <a:solidFill>
                    <a:srgbClr val="000000"/>
                  </a:solidFill>
                  <a:latin typeface="Lato Bold Italics"/>
                </a:rPr>
                <a:t> sur les </a:t>
              </a:r>
              <a:r>
                <a:rPr lang="en-US" sz="2749" dirty="0" err="1">
                  <a:solidFill>
                    <a:srgbClr val="000000"/>
                  </a:solidFill>
                  <a:latin typeface="Lato Bold Italics"/>
                </a:rPr>
                <a:t>vulnérabilités</a:t>
              </a:r>
              <a:endParaRPr lang="en-US" sz="2749" dirty="0">
                <a:solidFill>
                  <a:srgbClr val="000000"/>
                </a:solidFill>
                <a:latin typeface="Lato Bold Italics"/>
              </a:endParaRPr>
            </a:p>
            <a:p>
              <a:pPr>
                <a:lnSpc>
                  <a:spcPts val="5636"/>
                </a:lnSpc>
              </a:pPr>
              <a:r>
                <a:rPr lang="en-US" sz="2749" dirty="0" err="1">
                  <a:solidFill>
                    <a:srgbClr val="000000"/>
                  </a:solidFill>
                  <a:latin typeface="Lato Bold Italics"/>
                </a:rPr>
                <a:t>Problèmes</a:t>
              </a:r>
              <a:r>
                <a:rPr lang="en-US" sz="2749" dirty="0">
                  <a:solidFill>
                    <a:srgbClr val="000000"/>
                  </a:solidFill>
                  <a:latin typeface="Lato Bold Italics"/>
                </a:rPr>
                <a:t> </a:t>
              </a:r>
              <a:r>
                <a:rPr lang="en-US" sz="2749" dirty="0" err="1">
                  <a:solidFill>
                    <a:srgbClr val="000000"/>
                  </a:solidFill>
                  <a:latin typeface="Lato Bold Italics"/>
                </a:rPr>
                <a:t>recontrés</a:t>
              </a:r>
              <a:r>
                <a:rPr lang="en-US" sz="2749" dirty="0">
                  <a:solidFill>
                    <a:srgbClr val="000000"/>
                  </a:solidFill>
                  <a:latin typeface="Lato Bold Italics"/>
                </a:rPr>
                <a:t> et solutions</a:t>
              </a:r>
            </a:p>
            <a:p>
              <a:pPr>
                <a:lnSpc>
                  <a:spcPts val="5636"/>
                </a:lnSpc>
              </a:pPr>
              <a:r>
                <a:rPr lang="en-US" sz="2749" dirty="0" err="1">
                  <a:solidFill>
                    <a:srgbClr val="000000"/>
                  </a:solidFill>
                  <a:latin typeface="Lato Bold"/>
                </a:rPr>
                <a:t>Remerciements</a:t>
              </a:r>
              <a:endParaRPr lang="en-US" sz="2749" dirty="0">
                <a:solidFill>
                  <a:srgbClr val="000000"/>
                </a:solidFill>
                <a:latin typeface="Lato Bold"/>
              </a:endParaRPr>
            </a:p>
            <a:p>
              <a:pPr>
                <a:lnSpc>
                  <a:spcPts val="5636"/>
                </a:lnSpc>
              </a:pPr>
              <a:endParaRPr lang="en-US" sz="2749" dirty="0">
                <a:solidFill>
                  <a:srgbClr val="000000"/>
                </a:solidFill>
                <a:latin typeface="Lato Bold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0" y="369231"/>
            <a:ext cx="4952999" cy="9939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459" spc="-64" dirty="0">
                <a:solidFill>
                  <a:schemeClr val="bg2">
                    <a:lumMod val="10000"/>
                  </a:schemeClr>
                </a:solidFill>
                <a:latin typeface="Playfair Display"/>
              </a:rPr>
              <a:t>SOMMAIRE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5489052" y="8416258"/>
            <a:ext cx="2214870" cy="1126255"/>
            <a:chOff x="0" y="0"/>
            <a:chExt cx="2953159" cy="150167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9050"/>
              <a:ext cx="736605" cy="155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>
                  <a:solidFill>
                    <a:srgbClr val="000000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154" y="168902"/>
              <a:ext cx="2951005" cy="954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 dirty="0">
                  <a:solidFill>
                    <a:srgbClr val="000000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86184"/>
              <a:ext cx="1650137" cy="315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DWWM 21-22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5527152" y="9525"/>
            <a:ext cx="2718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solidFill>
                  <a:srgbClr val="000000"/>
                </a:solidFill>
                <a:latin typeface="Playfair Display"/>
              </a:rPr>
              <a:t>02</a:t>
            </a:r>
          </a:p>
        </p:txBody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34F7C29E-0381-3873-D806-01BEEA82B477}"/>
              </a:ext>
            </a:extLst>
          </p:cNvPr>
          <p:cNvGrpSpPr>
            <a:grpSpLocks noChangeAspect="1"/>
          </p:cNvGrpSpPr>
          <p:nvPr/>
        </p:nvGrpSpPr>
        <p:grpSpPr>
          <a:xfrm>
            <a:off x="319658" y="9095691"/>
            <a:ext cx="900241" cy="900238"/>
            <a:chOff x="0" y="0"/>
            <a:chExt cx="6350000" cy="634997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2000" endA="300" endPos="35000" dir="5400000" sy="-100000" algn="bl" rotWithShape="0"/>
          </a:effectLst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E3232A32-295E-4B60-17C7-C0E513BE045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621" b="-621"/>
              </a:stretch>
            </a:blipFill>
          </p:spPr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E936AAC-4024-FD8C-FD68-7E20C122A02E}"/>
              </a:ext>
            </a:extLst>
          </p:cNvPr>
          <p:cNvGrpSpPr/>
          <p:nvPr/>
        </p:nvGrpSpPr>
        <p:grpSpPr>
          <a:xfrm>
            <a:off x="18574294" y="1412285"/>
            <a:ext cx="7557411" cy="8190957"/>
            <a:chOff x="5571294" y="1106952"/>
            <a:chExt cx="7451711" cy="819095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9EFE7FA7-30AD-3E5A-A7B8-22E1C3492D5F}"/>
                </a:ext>
              </a:extLst>
            </p:cNvPr>
            <p:cNvSpPr/>
            <p:nvPr/>
          </p:nvSpPr>
          <p:spPr>
            <a:xfrm>
              <a:off x="5571294" y="1106952"/>
              <a:ext cx="7451711" cy="8190957"/>
            </a:xfrm>
            <a:prstGeom prst="roundRect">
              <a:avLst>
                <a:gd name="adj" fmla="val 28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8690B6DB-C77C-B7A1-9D64-E8ADC3A8C9CD}"/>
                </a:ext>
              </a:extLst>
            </p:cNvPr>
            <p:cNvGrpSpPr/>
            <p:nvPr/>
          </p:nvGrpSpPr>
          <p:grpSpPr>
            <a:xfrm>
              <a:off x="6154821" y="1338311"/>
              <a:ext cx="6868183" cy="7919989"/>
              <a:chOff x="10307814" y="1140942"/>
              <a:chExt cx="6868183" cy="7919989"/>
            </a:xfrm>
            <a:solidFill>
              <a:schemeClr val="bg1"/>
            </a:solidFill>
          </p:grpSpPr>
          <p:sp>
            <p:nvSpPr>
              <p:cNvPr id="21" name="TextBox 6">
                <a:extLst>
                  <a:ext uri="{FF2B5EF4-FFF2-40B4-BE49-F238E27FC236}">
                    <a16:creationId xmlns:a16="http://schemas.microsoft.com/office/drawing/2014/main" id="{27E5DDEE-BD80-C3A7-34FB-6CEB583CADC8}"/>
                  </a:ext>
                </a:extLst>
              </p:cNvPr>
              <p:cNvSpPr txBox="1"/>
              <p:nvPr/>
            </p:nvSpPr>
            <p:spPr>
              <a:xfrm>
                <a:off x="10307814" y="1140942"/>
                <a:ext cx="777763" cy="791998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4" action="ppaction://hlinksldjump"/>
                  </a:rPr>
                  <a:t>02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5" action="ppaction://hlinksldjump"/>
                  </a:rPr>
                  <a:t>03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6" action="ppaction://hlinksldjump"/>
                  </a:rPr>
                  <a:t>07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7" action="ppaction://hlinksldjump"/>
                  </a:rPr>
                  <a:t>08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6" action="ppaction://hlinksldjump"/>
                  </a:rPr>
                  <a:t>09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8" action="ppaction://hlinksldjump"/>
                  </a:rPr>
                  <a:t>10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9" action="ppaction://hlinksldjump"/>
                  </a:rPr>
                  <a:t>12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0" action="ppaction://hlinksldjump"/>
                  </a:rPr>
                  <a:t>13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1" action="ppaction://hlinksldjump"/>
                  </a:rPr>
                  <a:t>25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2" action="ppaction://hlinksldjump"/>
                  </a:rPr>
                  <a:t>26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3" action="ppaction://hlinksldjump"/>
                  </a:rPr>
                  <a:t>28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4" action="ppaction://hlinksldjump"/>
                  </a:rPr>
                  <a:t>29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5" action="ppaction://hlinksldjump"/>
                  </a:rPr>
                  <a:t>30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6" action="ppaction://hlinksldjump"/>
                  </a:rPr>
                  <a:t>31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7" action="ppaction://hlinksldjump"/>
                  </a:rPr>
                  <a:t>32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8" action="ppaction://hlinksldjump"/>
                  </a:rPr>
                  <a:t>33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</p:txBody>
          </p:sp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207DE836-4F6E-DAB0-60DF-BE2D17344B4A}"/>
                  </a:ext>
                </a:extLst>
              </p:cNvPr>
              <p:cNvSpPr txBox="1"/>
              <p:nvPr/>
            </p:nvSpPr>
            <p:spPr>
              <a:xfrm>
                <a:off x="11500552" y="1169517"/>
                <a:ext cx="5675445" cy="707555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Plan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Résumé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Cahier des charges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Spécification</a:t>
                </a: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 techniques du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Réalisations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extraits de codes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Jeu d'essai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Veille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sur les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vulnérabilités</a:t>
                </a:r>
                <a:endParaRPr lang="en-US" sz="2749" dirty="0">
                  <a:solidFill>
                    <a:srgbClr val="000000"/>
                  </a:solidFill>
                  <a:latin typeface="Lato Bold Italics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Problèmes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recontrés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solutions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Conclusion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Remerciements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</p:txBody>
          </p:sp>
        </p:grpSp>
      </p:grpSp>
      <p:grpSp>
        <p:nvGrpSpPr>
          <p:cNvPr id="23" name="menu">
            <a:extLst>
              <a:ext uri="{FF2B5EF4-FFF2-40B4-BE49-F238E27FC236}">
                <a16:creationId xmlns:a16="http://schemas.microsoft.com/office/drawing/2014/main" id="{B2E21AA2-A145-3CD3-09F9-D3C4D826D503}"/>
              </a:ext>
            </a:extLst>
          </p:cNvPr>
          <p:cNvGrpSpPr/>
          <p:nvPr/>
        </p:nvGrpSpPr>
        <p:grpSpPr>
          <a:xfrm rot="16200000">
            <a:off x="3380576" y="9405123"/>
            <a:ext cx="960028" cy="927371"/>
            <a:chOff x="11506200" y="394775"/>
            <a:chExt cx="960028" cy="9144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CB1EA005-0E88-E05D-2A4A-2D4B7D70E6C0}"/>
                </a:ext>
              </a:extLst>
            </p:cNvPr>
            <p:cNvSpPr/>
            <p:nvPr/>
          </p:nvSpPr>
          <p:spPr>
            <a:xfrm>
              <a:off x="11506200" y="413401"/>
              <a:ext cx="914400" cy="8306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5" name="Graphique 24" descr="Réseau de tâches">
              <a:extLst>
                <a:ext uri="{FF2B5EF4-FFF2-40B4-BE49-F238E27FC236}">
                  <a16:creationId xmlns:a16="http://schemas.microsoft.com/office/drawing/2014/main" id="{CA442FD6-7F17-5659-51DE-5D9C5FADB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1551828" y="394775"/>
              <a:ext cx="914400" cy="914400"/>
            </a:xfrm>
            <a:prstGeom prst="rect">
              <a:avLst/>
            </a:prstGeom>
          </p:spPr>
        </p:pic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83CE60C5-0762-4D34-1529-7FD55E978D80}"/>
              </a:ext>
            </a:extLst>
          </p:cNvPr>
          <p:cNvSpPr txBox="1"/>
          <p:nvPr/>
        </p:nvSpPr>
        <p:spPr>
          <a:xfrm>
            <a:off x="1803221" y="3501836"/>
            <a:ext cx="6324600" cy="34163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72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</a:rPr>
              <a:t>PRESENTATION DU </a:t>
            </a:r>
          </a:p>
          <a:p>
            <a:pPr algn="ctr"/>
            <a:r>
              <a:rPr lang="fr-FR" sz="72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</a:rPr>
              <a:t>PROJET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41328 -0.0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8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D65E7C-CAF6-BB23-1219-FD0306A2D46F}"/>
              </a:ext>
            </a:extLst>
          </p:cNvPr>
          <p:cNvSpPr/>
          <p:nvPr/>
        </p:nvSpPr>
        <p:spPr>
          <a:xfrm>
            <a:off x="-201707" y="1430376"/>
            <a:ext cx="18085128" cy="9043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15527152" y="9525"/>
            <a:ext cx="2718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latin typeface="Playfair Display"/>
              </a:rPr>
              <a:t>22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1AC8FA60-0C07-88DE-DB66-A5EC84258008}"/>
              </a:ext>
            </a:extLst>
          </p:cNvPr>
          <p:cNvSpPr txBox="1"/>
          <p:nvPr/>
        </p:nvSpPr>
        <p:spPr>
          <a:xfrm>
            <a:off x="-214836" y="385230"/>
            <a:ext cx="7758636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5021" dirty="0">
                <a:solidFill>
                  <a:srgbClr val="000000"/>
                </a:solidFill>
                <a:latin typeface="Playfair Display"/>
              </a:rPr>
              <a:t>RÉALISATIONS – CODES</a:t>
            </a:r>
            <a:endParaRPr lang="en-US" sz="5021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/>
            </a:endParaRPr>
          </a:p>
        </p:txBody>
      </p:sp>
      <p:sp>
        <p:nvSpPr>
          <p:cNvPr id="51" name="Émoticône 50">
            <a:extLst>
              <a:ext uri="{FF2B5EF4-FFF2-40B4-BE49-F238E27FC236}">
                <a16:creationId xmlns:a16="http://schemas.microsoft.com/office/drawing/2014/main" id="{2B626883-048D-26C0-3682-F535BF9C9E42}"/>
              </a:ext>
            </a:extLst>
          </p:cNvPr>
          <p:cNvSpPr/>
          <p:nvPr/>
        </p:nvSpPr>
        <p:spPr>
          <a:xfrm>
            <a:off x="1415662" y="8606082"/>
            <a:ext cx="298838" cy="301084"/>
          </a:xfrm>
          <a:prstGeom prst="smileyFac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D4EEF20-D482-8F94-6480-F568EEC57E77}"/>
              </a:ext>
            </a:extLst>
          </p:cNvPr>
          <p:cNvGrpSpPr/>
          <p:nvPr/>
        </p:nvGrpSpPr>
        <p:grpSpPr>
          <a:xfrm>
            <a:off x="388225" y="1428077"/>
            <a:ext cx="16294301" cy="8398787"/>
            <a:chOff x="105349" y="2034540"/>
            <a:chExt cx="16294301" cy="8413453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CB3F049E-A0F9-B360-F542-3A119A5EE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12932" y="2232169"/>
              <a:ext cx="10651695" cy="3841148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grpSp>
          <p:nvGrpSpPr>
            <p:cNvPr id="24" name="Group 3">
              <a:extLst>
                <a:ext uri="{FF2B5EF4-FFF2-40B4-BE49-F238E27FC236}">
                  <a16:creationId xmlns:a16="http://schemas.microsoft.com/office/drawing/2014/main" id="{CB26230B-7FA6-C6BE-1081-9AD8A5DC81FE}"/>
                </a:ext>
              </a:extLst>
            </p:cNvPr>
            <p:cNvGrpSpPr/>
            <p:nvPr/>
          </p:nvGrpSpPr>
          <p:grpSpPr>
            <a:xfrm>
              <a:off x="105349" y="2034540"/>
              <a:ext cx="16294301" cy="8413453"/>
              <a:chOff x="-410110" y="0"/>
              <a:chExt cx="21725734" cy="11217935"/>
            </a:xfrm>
            <a:solidFill>
              <a:schemeClr val="bg1"/>
            </a:solidFill>
          </p:grpSpPr>
          <p:pic>
            <p:nvPicPr>
              <p:cNvPr id="26" name="Picture 4">
                <a:extLst>
                  <a:ext uri="{FF2B5EF4-FFF2-40B4-BE49-F238E27FC236}">
                    <a16:creationId xmlns:a16="http://schemas.microsoft.com/office/drawing/2014/main" id="{417FE37E-308B-1A62-26C1-6857B217BF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-2922" t="-2173" r="3386" b="-2146"/>
              <a:stretch/>
            </p:blipFill>
            <p:spPr>
              <a:xfrm>
                <a:off x="14872362" y="786603"/>
                <a:ext cx="6443262" cy="10431332"/>
              </a:xfrm>
              <a:prstGeom prst="rect">
                <a:avLst/>
              </a:prstGeom>
              <a:ln w="127000" cap="rnd">
                <a:solidFill>
                  <a:srgbClr val="FFFFFF"/>
                </a:solidFill>
              </a:ln>
              <a:effectLst>
                <a:outerShdw blurRad="76200" dist="95250" dir="10500000" sx="97000" sy="23000" kx="900000" algn="br" rotWithShape="0">
                  <a:srgbClr val="000000">
                    <a:alpha val="20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  <p:pic>
            <p:nvPicPr>
              <p:cNvPr id="27" name="Picture 5">
                <a:extLst>
                  <a:ext uri="{FF2B5EF4-FFF2-40B4-BE49-F238E27FC236}">
                    <a16:creationId xmlns:a16="http://schemas.microsoft.com/office/drawing/2014/main" id="{AE1B2BFA-E4E0-A030-20A4-9DB6E02756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13229537" y="0"/>
                <a:ext cx="6525531" cy="1003928"/>
              </a:xfrm>
              <a:prstGeom prst="rect">
                <a:avLst/>
              </a:prstGeom>
            </p:spPr>
          </p:pic>
          <p:pic>
            <p:nvPicPr>
              <p:cNvPr id="28" name="Picture 6">
                <a:extLst>
                  <a:ext uri="{FF2B5EF4-FFF2-40B4-BE49-F238E27FC236}">
                    <a16:creationId xmlns:a16="http://schemas.microsoft.com/office/drawing/2014/main" id="{24160E93-4B86-6594-8F6C-AFB8E4DF9D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-62" t="-1124" r="8043" b="1124"/>
              <a:stretch/>
            </p:blipFill>
            <p:spPr>
              <a:xfrm>
                <a:off x="-410110" y="5521183"/>
                <a:ext cx="14612370" cy="4665331"/>
              </a:xfrm>
              <a:prstGeom prst="rect">
                <a:avLst/>
              </a:prstGeom>
              <a:ln w="127000" cap="rnd">
                <a:solidFill>
                  <a:srgbClr val="FFFFFF"/>
                </a:solidFill>
              </a:ln>
              <a:effectLst>
                <a:outerShdw blurRad="76200" dist="95250" dir="10500000" sx="97000" sy="23000" kx="900000" algn="br" rotWithShape="0">
                  <a:srgbClr val="000000">
                    <a:alpha val="20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</p:grp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252707" y="9258300"/>
            <a:ext cx="720422" cy="720419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t="-621" b="-621"/>
              </a:stretch>
            </a:blipFill>
          </p:spPr>
        </p:sp>
      </p:grpSp>
      <p:pic>
        <p:nvPicPr>
          <p:cNvPr id="22532" name="dessin chartsjs" descr="Chart.js - SPIP-Contrib">
            <a:extLst>
              <a:ext uri="{FF2B5EF4-FFF2-40B4-BE49-F238E27FC236}">
                <a16:creationId xmlns:a16="http://schemas.microsoft.com/office/drawing/2014/main" id="{B350DE3D-FA37-8E00-964F-205A1C377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8182">
            <a:off x="15105866" y="8059649"/>
            <a:ext cx="1522888" cy="2190678"/>
          </a:xfrm>
          <a:prstGeom prst="roundRect">
            <a:avLst>
              <a:gd name="adj" fmla="val 29518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Produire des graphes en Javascript - datacorner par Benoit Cayla">
            <a:extLst>
              <a:ext uri="{FF2B5EF4-FFF2-40B4-BE49-F238E27FC236}">
                <a16:creationId xmlns:a16="http://schemas.microsoft.com/office/drawing/2014/main" id="{1B61D8E6-A02A-D6BF-FC4C-A83E76B30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1264" y="1806193"/>
            <a:ext cx="1330655" cy="1079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NOTIFICATION">
            <a:extLst>
              <a:ext uri="{FF2B5EF4-FFF2-40B4-BE49-F238E27FC236}">
                <a16:creationId xmlns:a16="http://schemas.microsoft.com/office/drawing/2014/main" id="{AB368BBA-0158-7058-DCF3-B7C190E9BEF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" t="8020" r="3176" b="10050"/>
          <a:stretch/>
        </p:blipFill>
        <p:spPr bwMode="auto">
          <a:xfrm>
            <a:off x="6687386" y="8056808"/>
            <a:ext cx="4306941" cy="1340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SIDEBAR">
            <a:extLst>
              <a:ext uri="{FF2B5EF4-FFF2-40B4-BE49-F238E27FC236}">
                <a16:creationId xmlns:a16="http://schemas.microsoft.com/office/drawing/2014/main" id="{014E478B-E65D-256F-DEB8-B52EE49444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60105" y="1629477"/>
            <a:ext cx="1141095" cy="3214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SIDEBAR REDUIT">
            <a:extLst>
              <a:ext uri="{FF2B5EF4-FFF2-40B4-BE49-F238E27FC236}">
                <a16:creationId xmlns:a16="http://schemas.microsoft.com/office/drawing/2014/main" id="{C9A97674-F645-C581-BCB0-19FABBEBFE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12348"/>
          <a:stretch/>
        </p:blipFill>
        <p:spPr>
          <a:xfrm>
            <a:off x="8392366" y="1627662"/>
            <a:ext cx="294086" cy="3214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48AD101-77CD-D935-A4FC-C4D09278B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9724" y="10377412"/>
            <a:ext cx="1521310" cy="152131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53F809D-B53E-E1DC-E1AB-3353C70E73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961640" y="10076520"/>
            <a:ext cx="3506960" cy="177258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Image 4">
            <a:hlinkClick r:id="rId15" action="ppaction://hlinksldjump"/>
            <a:extLst>
              <a:ext uri="{FF2B5EF4-FFF2-40B4-BE49-F238E27FC236}">
                <a16:creationId xmlns:a16="http://schemas.microsoft.com/office/drawing/2014/main" id="{96F820FC-BBF2-5DCB-5BF6-18586DC6288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887200" y="10020300"/>
            <a:ext cx="3506960" cy="183517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grpSp>
        <p:nvGrpSpPr>
          <p:cNvPr id="53" name="Group 9">
            <a:extLst>
              <a:ext uri="{FF2B5EF4-FFF2-40B4-BE49-F238E27FC236}">
                <a16:creationId xmlns:a16="http://schemas.microsoft.com/office/drawing/2014/main" id="{B93805BC-8C5A-FA25-A4B5-C398F6A8BB0D}"/>
              </a:ext>
            </a:extLst>
          </p:cNvPr>
          <p:cNvGrpSpPr/>
          <p:nvPr/>
        </p:nvGrpSpPr>
        <p:grpSpPr>
          <a:xfrm>
            <a:off x="16280618" y="8702908"/>
            <a:ext cx="2214870" cy="1126255"/>
            <a:chOff x="0" y="0"/>
            <a:chExt cx="2953159" cy="1501673"/>
          </a:xfrm>
        </p:grpSpPr>
        <p:sp>
          <p:nvSpPr>
            <p:cNvPr id="54" name="TextBox 10">
              <a:extLst>
                <a:ext uri="{FF2B5EF4-FFF2-40B4-BE49-F238E27FC236}">
                  <a16:creationId xmlns:a16="http://schemas.microsoft.com/office/drawing/2014/main" id="{F3B3F50F-7FE0-90D3-EB69-27CB8BAFB158}"/>
                </a:ext>
              </a:extLst>
            </p:cNvPr>
            <p:cNvSpPr txBox="1"/>
            <p:nvPr/>
          </p:nvSpPr>
          <p:spPr>
            <a:xfrm>
              <a:off x="0" y="-19050"/>
              <a:ext cx="736605" cy="155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>
                  <a:solidFill>
                    <a:srgbClr val="000000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55" name="TextBox 11">
              <a:extLst>
                <a:ext uri="{FF2B5EF4-FFF2-40B4-BE49-F238E27FC236}">
                  <a16:creationId xmlns:a16="http://schemas.microsoft.com/office/drawing/2014/main" id="{367E22F0-E3E1-6D95-C232-2596B5F7F890}"/>
                </a:ext>
              </a:extLst>
            </p:cNvPr>
            <p:cNvSpPr txBox="1"/>
            <p:nvPr/>
          </p:nvSpPr>
          <p:spPr>
            <a:xfrm>
              <a:off x="2154" y="168902"/>
              <a:ext cx="2951005" cy="954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 dirty="0">
                  <a:solidFill>
                    <a:srgbClr val="000000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56" name="TextBox 12">
              <a:extLst>
                <a:ext uri="{FF2B5EF4-FFF2-40B4-BE49-F238E27FC236}">
                  <a16:creationId xmlns:a16="http://schemas.microsoft.com/office/drawing/2014/main" id="{6A064FA3-C5BD-87E1-285A-324207A4024D}"/>
                </a:ext>
              </a:extLst>
            </p:cNvPr>
            <p:cNvSpPr txBox="1"/>
            <p:nvPr/>
          </p:nvSpPr>
          <p:spPr>
            <a:xfrm>
              <a:off x="0" y="1186184"/>
              <a:ext cx="1650137" cy="315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DWWM 21-22</a:t>
              </a: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4C9E9B72-5877-331C-E5BE-4D2776710F33}"/>
              </a:ext>
            </a:extLst>
          </p:cNvPr>
          <p:cNvGrpSpPr/>
          <p:nvPr/>
        </p:nvGrpSpPr>
        <p:grpSpPr>
          <a:xfrm>
            <a:off x="18574294" y="1412285"/>
            <a:ext cx="7557411" cy="8190957"/>
            <a:chOff x="5571294" y="1106952"/>
            <a:chExt cx="7451711" cy="819095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104FB09E-04F8-7C5B-B293-6752AC133D24}"/>
                </a:ext>
              </a:extLst>
            </p:cNvPr>
            <p:cNvSpPr/>
            <p:nvPr/>
          </p:nvSpPr>
          <p:spPr>
            <a:xfrm>
              <a:off x="5571294" y="1106952"/>
              <a:ext cx="7451711" cy="8190957"/>
            </a:xfrm>
            <a:prstGeom prst="roundRect">
              <a:avLst>
                <a:gd name="adj" fmla="val 28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3265CFBF-B645-4BA6-AB5F-35D4A0629991}"/>
                </a:ext>
              </a:extLst>
            </p:cNvPr>
            <p:cNvGrpSpPr/>
            <p:nvPr/>
          </p:nvGrpSpPr>
          <p:grpSpPr>
            <a:xfrm>
              <a:off x="6154821" y="1338311"/>
              <a:ext cx="6868183" cy="7919989"/>
              <a:chOff x="10307814" y="1140942"/>
              <a:chExt cx="6868183" cy="7919989"/>
            </a:xfrm>
            <a:solidFill>
              <a:schemeClr val="bg1"/>
            </a:solidFill>
          </p:grpSpPr>
          <p:sp>
            <p:nvSpPr>
              <p:cNvPr id="43" name="TextBox 6">
                <a:extLst>
                  <a:ext uri="{FF2B5EF4-FFF2-40B4-BE49-F238E27FC236}">
                    <a16:creationId xmlns:a16="http://schemas.microsoft.com/office/drawing/2014/main" id="{C79E26F9-A0BA-A325-D7CB-C41D0059A04B}"/>
                  </a:ext>
                </a:extLst>
              </p:cNvPr>
              <p:cNvSpPr txBox="1"/>
              <p:nvPr/>
            </p:nvSpPr>
            <p:spPr>
              <a:xfrm>
                <a:off x="10307814" y="1140942"/>
                <a:ext cx="777763" cy="791998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7" action="ppaction://hlinksldjump"/>
                  </a:rPr>
                  <a:t>02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8" action="ppaction://hlinksldjump"/>
                  </a:rPr>
                  <a:t>03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9" action="ppaction://hlinksldjump"/>
                  </a:rPr>
                  <a:t>07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0" action="ppaction://hlinksldjump"/>
                  </a:rPr>
                  <a:t>08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9" action="ppaction://hlinksldjump"/>
                  </a:rPr>
                  <a:t>09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1" action="ppaction://hlinksldjump"/>
                  </a:rPr>
                  <a:t>10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2" action="ppaction://hlinksldjump"/>
                  </a:rPr>
                  <a:t>12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3" action="ppaction://hlinksldjump"/>
                  </a:rPr>
                  <a:t>13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4" action="ppaction://hlinksldjump"/>
                  </a:rPr>
                  <a:t>25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5" action="ppaction://hlinksldjump"/>
                  </a:rPr>
                  <a:t>26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6" action="ppaction://hlinksldjump"/>
                  </a:rPr>
                  <a:t>28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7" action="ppaction://hlinksldjump"/>
                  </a:rPr>
                  <a:t>29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8" action="ppaction://hlinksldjump"/>
                  </a:rPr>
                  <a:t>30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9" action="ppaction://hlinksldjump"/>
                  </a:rPr>
                  <a:t>31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30" action="ppaction://hlinksldjump"/>
                  </a:rPr>
                  <a:t>32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31" action="ppaction://hlinksldjump"/>
                  </a:rPr>
                  <a:t>33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</p:txBody>
          </p:sp>
          <p:sp>
            <p:nvSpPr>
              <p:cNvPr id="44" name="TextBox 7">
                <a:extLst>
                  <a:ext uri="{FF2B5EF4-FFF2-40B4-BE49-F238E27FC236}">
                    <a16:creationId xmlns:a16="http://schemas.microsoft.com/office/drawing/2014/main" id="{0DF97C46-DF41-C7AD-D7A3-EF9DC5BDB7A6}"/>
                  </a:ext>
                </a:extLst>
              </p:cNvPr>
              <p:cNvSpPr txBox="1"/>
              <p:nvPr/>
            </p:nvSpPr>
            <p:spPr>
              <a:xfrm>
                <a:off x="11500552" y="1169517"/>
                <a:ext cx="5675445" cy="707555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Plan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Résumé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Cahier des charges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Spécification</a:t>
                </a: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 techniques du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Réalisations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extraits de codes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Jeu d'essai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Veille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sur les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vulnérabilités</a:t>
                </a:r>
                <a:endParaRPr lang="en-US" sz="2749" dirty="0">
                  <a:solidFill>
                    <a:srgbClr val="000000"/>
                  </a:solidFill>
                  <a:latin typeface="Lato Bold Italics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Problèmes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recontrés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solutions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Conclusion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Remerciements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</p:txBody>
          </p:sp>
        </p:grpSp>
      </p:grpSp>
      <p:grpSp>
        <p:nvGrpSpPr>
          <p:cNvPr id="45" name="menu">
            <a:extLst>
              <a:ext uri="{FF2B5EF4-FFF2-40B4-BE49-F238E27FC236}">
                <a16:creationId xmlns:a16="http://schemas.microsoft.com/office/drawing/2014/main" id="{05D63A3F-B1DC-BD67-C215-F6CDFA5B06EC}"/>
              </a:ext>
            </a:extLst>
          </p:cNvPr>
          <p:cNvGrpSpPr/>
          <p:nvPr/>
        </p:nvGrpSpPr>
        <p:grpSpPr>
          <a:xfrm rot="16200000">
            <a:off x="5077956" y="9482295"/>
            <a:ext cx="960028" cy="927371"/>
            <a:chOff x="11506200" y="394775"/>
            <a:chExt cx="960028" cy="914400"/>
          </a:xfrm>
        </p:grpSpPr>
        <p:sp>
          <p:nvSpPr>
            <p:cNvPr id="46" name="Rectangle : coins arrondis 45">
              <a:extLst>
                <a:ext uri="{FF2B5EF4-FFF2-40B4-BE49-F238E27FC236}">
                  <a16:creationId xmlns:a16="http://schemas.microsoft.com/office/drawing/2014/main" id="{FB5D3C98-6122-CD4A-8A86-B5379EDB3FF8}"/>
                </a:ext>
              </a:extLst>
            </p:cNvPr>
            <p:cNvSpPr/>
            <p:nvPr/>
          </p:nvSpPr>
          <p:spPr>
            <a:xfrm>
              <a:off x="11506200" y="413401"/>
              <a:ext cx="914400" cy="8306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7" name="Graphique 46" descr="Réseau de tâches">
              <a:extLst>
                <a:ext uri="{FF2B5EF4-FFF2-40B4-BE49-F238E27FC236}">
                  <a16:creationId xmlns:a16="http://schemas.microsoft.com/office/drawing/2014/main" id="{CEE5C407-F515-BE7B-B222-B468C11A4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1551828" y="39477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3722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09 -0.15046 L -1.38889E-7 -2.46914E-6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" y="751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07 -0.49553 L 0.01207 -0.24553 " pathEditMode="relative" rAng="0" ptsTypes="AA">
                                      <p:cBhvr>
                                        <p:cTn id="25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 -0.47793 L 0.0112 -0.22793 " pathEditMode="relative" rAng="0" ptsTypes="AA">
                                      <p:cBhvr>
                                        <p:cTn id="3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5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77 -0.47701 L 0.00877 -0.22701 " pathEditMode="relative" rAng="0" ptsTypes="AA">
                                      <p:cBhvr>
                                        <p:cTn id="3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09 -0.15046 L -1.38889E-7 -2.46914E-6 " pathEditMode="relative" rAng="0" ptsTypes="AA">
                                      <p:cBhvr>
                                        <p:cTn id="5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" y="7515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5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41328 -0.0222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8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3">
            <a:extLst>
              <a:ext uri="{FF2B5EF4-FFF2-40B4-BE49-F238E27FC236}">
                <a16:creationId xmlns:a16="http://schemas.microsoft.com/office/drawing/2014/main" id="{0D495BEF-8AE9-AC60-821A-88B72C3A0982}"/>
              </a:ext>
            </a:extLst>
          </p:cNvPr>
          <p:cNvGrpSpPr/>
          <p:nvPr/>
        </p:nvGrpSpPr>
        <p:grpSpPr>
          <a:xfrm>
            <a:off x="-36871" y="0"/>
            <a:ext cx="18349266" cy="10287000"/>
            <a:chOff x="35560" y="35560"/>
            <a:chExt cx="1803037" cy="907964"/>
          </a:xfrm>
          <a:solidFill>
            <a:srgbClr val="00B0F0"/>
          </a:solidFill>
        </p:grpSpPr>
        <p:sp>
          <p:nvSpPr>
            <p:cNvPr id="54" name="Freeform 4">
              <a:extLst>
                <a:ext uri="{FF2B5EF4-FFF2-40B4-BE49-F238E27FC236}">
                  <a16:creationId xmlns:a16="http://schemas.microsoft.com/office/drawing/2014/main" id="{B460C520-48A3-4DAA-1A82-4178D757404E}"/>
                </a:ext>
              </a:extLst>
            </p:cNvPr>
            <p:cNvSpPr/>
            <p:nvPr/>
          </p:nvSpPr>
          <p:spPr>
            <a:xfrm>
              <a:off x="41910" y="43180"/>
              <a:ext cx="1790337" cy="895264"/>
            </a:xfrm>
            <a:custGeom>
              <a:avLst/>
              <a:gdLst/>
              <a:ahLst/>
              <a:cxnLst/>
              <a:rect l="l" t="t" r="r" b="b"/>
              <a:pathLst>
                <a:path w="1790337" h="895264">
                  <a:moveTo>
                    <a:pt x="0" y="0"/>
                  </a:moveTo>
                  <a:lnTo>
                    <a:pt x="1790337" y="0"/>
                  </a:lnTo>
                  <a:lnTo>
                    <a:pt x="1790337" y="895264"/>
                  </a:lnTo>
                  <a:lnTo>
                    <a:pt x="0" y="89526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83664B0C-66D4-7C10-9A52-936F3444201A}"/>
                </a:ext>
              </a:extLst>
            </p:cNvPr>
            <p:cNvSpPr/>
            <p:nvPr/>
          </p:nvSpPr>
          <p:spPr>
            <a:xfrm>
              <a:off x="35560" y="35560"/>
              <a:ext cx="1803037" cy="907964"/>
            </a:xfrm>
            <a:custGeom>
              <a:avLst/>
              <a:gdLst/>
              <a:ahLst/>
              <a:cxnLst/>
              <a:rect l="l" t="t" r="r" b="b"/>
              <a:pathLst>
                <a:path w="1803037" h="907964">
                  <a:moveTo>
                    <a:pt x="1803037" y="907964"/>
                  </a:moveTo>
                  <a:lnTo>
                    <a:pt x="0" y="907964"/>
                  </a:lnTo>
                  <a:lnTo>
                    <a:pt x="0" y="0"/>
                  </a:lnTo>
                  <a:lnTo>
                    <a:pt x="1803036" y="0"/>
                  </a:lnTo>
                  <a:lnTo>
                    <a:pt x="1803036" y="907964"/>
                  </a:lnTo>
                  <a:close/>
                  <a:moveTo>
                    <a:pt x="12700" y="895264"/>
                  </a:moveTo>
                  <a:lnTo>
                    <a:pt x="1790336" y="895264"/>
                  </a:lnTo>
                  <a:lnTo>
                    <a:pt x="1790336" y="12700"/>
                  </a:lnTo>
                  <a:lnTo>
                    <a:pt x="12700" y="12700"/>
                  </a:lnTo>
                  <a:lnTo>
                    <a:pt x="12700" y="895264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15" name="TextBox 11">
            <a:extLst>
              <a:ext uri="{FF2B5EF4-FFF2-40B4-BE49-F238E27FC236}">
                <a16:creationId xmlns:a16="http://schemas.microsoft.com/office/drawing/2014/main" id="{1AC8FA60-0C07-88DE-DB66-A5EC84258008}"/>
              </a:ext>
            </a:extLst>
          </p:cNvPr>
          <p:cNvSpPr txBox="1"/>
          <p:nvPr/>
        </p:nvSpPr>
        <p:spPr>
          <a:xfrm>
            <a:off x="-214836" y="385230"/>
            <a:ext cx="7758636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5021" dirty="0">
                <a:solidFill>
                  <a:srgbClr val="000000"/>
                </a:solidFill>
                <a:latin typeface="Playfair Display"/>
              </a:rPr>
              <a:t>RÉALISATIONS – CODES</a:t>
            </a:r>
            <a:endParaRPr lang="en-US" sz="5021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/>
            </a:endParaRPr>
          </a:p>
        </p:txBody>
      </p:sp>
      <p:sp>
        <p:nvSpPr>
          <p:cNvPr id="5" name="Flèche : double flèche verticale 4">
            <a:extLst>
              <a:ext uri="{FF2B5EF4-FFF2-40B4-BE49-F238E27FC236}">
                <a16:creationId xmlns:a16="http://schemas.microsoft.com/office/drawing/2014/main" id="{9E155445-61D1-EBD9-846F-2C65AE85616E}"/>
              </a:ext>
            </a:extLst>
          </p:cNvPr>
          <p:cNvSpPr/>
          <p:nvPr/>
        </p:nvSpPr>
        <p:spPr>
          <a:xfrm>
            <a:off x="13612155" y="4396750"/>
            <a:ext cx="315734" cy="242315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252707" y="9258300"/>
            <a:ext cx="720422" cy="720419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621" b="-621"/>
              </a:stretch>
            </a:blipFill>
          </p:spPr>
        </p:sp>
      </p:grpSp>
      <p:grpSp>
        <p:nvGrpSpPr>
          <p:cNvPr id="37" name="Group 9">
            <a:extLst>
              <a:ext uri="{FF2B5EF4-FFF2-40B4-BE49-F238E27FC236}">
                <a16:creationId xmlns:a16="http://schemas.microsoft.com/office/drawing/2014/main" id="{C4DA895D-3A73-BC50-EC1F-78BDD83A70CA}"/>
              </a:ext>
            </a:extLst>
          </p:cNvPr>
          <p:cNvGrpSpPr/>
          <p:nvPr/>
        </p:nvGrpSpPr>
        <p:grpSpPr>
          <a:xfrm>
            <a:off x="15221616" y="8769174"/>
            <a:ext cx="2214870" cy="1150340"/>
            <a:chOff x="0" y="-19051"/>
            <a:chExt cx="2953159" cy="1533787"/>
          </a:xfrm>
        </p:grpSpPr>
        <p:sp>
          <p:nvSpPr>
            <p:cNvPr id="38" name="TextBox 10">
              <a:extLst>
                <a:ext uri="{FF2B5EF4-FFF2-40B4-BE49-F238E27FC236}">
                  <a16:creationId xmlns:a16="http://schemas.microsoft.com/office/drawing/2014/main" id="{0FA0918F-A400-03E1-AB8B-E1817EE5E487}"/>
                </a:ext>
              </a:extLst>
            </p:cNvPr>
            <p:cNvSpPr txBox="1"/>
            <p:nvPr/>
          </p:nvSpPr>
          <p:spPr>
            <a:xfrm>
              <a:off x="0" y="-19051"/>
              <a:ext cx="736605" cy="1575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>
                  <a:solidFill>
                    <a:schemeClr val="accent1">
                      <a:lumMod val="75000"/>
                    </a:schemeClr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39" name="TextBox 11">
              <a:extLst>
                <a:ext uri="{FF2B5EF4-FFF2-40B4-BE49-F238E27FC236}">
                  <a16:creationId xmlns:a16="http://schemas.microsoft.com/office/drawing/2014/main" id="{C18C62BB-9398-0280-5479-BECAACBAE629}"/>
                </a:ext>
              </a:extLst>
            </p:cNvPr>
            <p:cNvSpPr txBox="1"/>
            <p:nvPr/>
          </p:nvSpPr>
          <p:spPr>
            <a:xfrm>
              <a:off x="2155" y="168902"/>
              <a:ext cx="2951004" cy="478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 dirty="0">
                  <a:solidFill>
                    <a:schemeClr val="accent1">
                      <a:lumMod val="75000"/>
                    </a:schemeClr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40" name="TextBox 12">
              <a:extLst>
                <a:ext uri="{FF2B5EF4-FFF2-40B4-BE49-F238E27FC236}">
                  <a16:creationId xmlns:a16="http://schemas.microsoft.com/office/drawing/2014/main" id="{9A25F384-17C0-9C48-102E-3613FA419DC3}"/>
                </a:ext>
              </a:extLst>
            </p:cNvPr>
            <p:cNvSpPr txBox="1"/>
            <p:nvPr/>
          </p:nvSpPr>
          <p:spPr>
            <a:xfrm>
              <a:off x="0" y="1186184"/>
              <a:ext cx="1650137" cy="3285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chemeClr val="accent1">
                      <a:lumMod val="75000"/>
                    </a:schemeClr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chemeClr val="accent1">
                      <a:lumMod val="75000"/>
                    </a:schemeClr>
                  </a:solidFill>
                  <a:latin typeface="Roboto"/>
                </a:rPr>
                <a:t>DWWM 21-22</a:t>
              </a:r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02834F23-3C84-5D5D-37CF-256C41D3ED63}"/>
              </a:ext>
            </a:extLst>
          </p:cNvPr>
          <p:cNvGrpSpPr/>
          <p:nvPr/>
        </p:nvGrpSpPr>
        <p:grpSpPr>
          <a:xfrm>
            <a:off x="90680" y="937768"/>
            <a:ext cx="17317231" cy="9048423"/>
            <a:chOff x="90680" y="937768"/>
            <a:chExt cx="17317231" cy="9048423"/>
          </a:xfrm>
        </p:grpSpPr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CEE39327-D33D-EC63-5B43-6EB2398E91BE}"/>
                </a:ext>
              </a:extLst>
            </p:cNvPr>
            <p:cNvGrpSpPr/>
            <p:nvPr/>
          </p:nvGrpSpPr>
          <p:grpSpPr>
            <a:xfrm>
              <a:off x="90680" y="1154671"/>
              <a:ext cx="6430874" cy="5212969"/>
              <a:chOff x="1249103" y="601839"/>
              <a:chExt cx="6934404" cy="5621138"/>
            </a:xfrm>
          </p:grpSpPr>
          <p:pic>
            <p:nvPicPr>
              <p:cNvPr id="29" name="Picture 2">
                <a:extLst>
                  <a:ext uri="{FF2B5EF4-FFF2-40B4-BE49-F238E27FC236}">
                    <a16:creationId xmlns:a16="http://schemas.microsoft.com/office/drawing/2014/main" id="{57161C9E-7455-1194-6DFA-C80B01C59C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42143"/>
              <a:stretch/>
            </p:blipFill>
            <p:spPr>
              <a:xfrm>
                <a:off x="1335383" y="601839"/>
                <a:ext cx="6848124" cy="527952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" name="Image 3">
                <a:hlinkClick r:id="rId5" action="ppaction://hlinksldjump" highlightClick="1"/>
                <a:extLst>
                  <a:ext uri="{FF2B5EF4-FFF2-40B4-BE49-F238E27FC236}">
                    <a16:creationId xmlns:a16="http://schemas.microsoft.com/office/drawing/2014/main" id="{13A6F841-F9EE-7A49-4F59-3D6E155474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9103" y="1448011"/>
                <a:ext cx="6819645" cy="477496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9868D8C6-CC87-930E-2F48-B4598A338855}"/>
                </a:ext>
              </a:extLst>
            </p:cNvPr>
            <p:cNvGrpSpPr/>
            <p:nvPr/>
          </p:nvGrpSpPr>
          <p:grpSpPr>
            <a:xfrm>
              <a:off x="3368384" y="4660960"/>
              <a:ext cx="6350860" cy="5325231"/>
              <a:chOff x="8154485" y="640191"/>
              <a:chExt cx="7725018" cy="6477470"/>
            </a:xfrm>
          </p:grpSpPr>
          <p:pic>
            <p:nvPicPr>
              <p:cNvPr id="30" name="Picture 3">
                <a:extLst>
                  <a:ext uri="{FF2B5EF4-FFF2-40B4-BE49-F238E27FC236}">
                    <a16:creationId xmlns:a16="http://schemas.microsoft.com/office/drawing/2014/main" id="{463B6E17-31D6-CE52-402C-4F0A0FE63E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58897"/>
              <a:stretch/>
            </p:blipFill>
            <p:spPr>
              <a:xfrm>
                <a:off x="8154485" y="640191"/>
                <a:ext cx="7696538" cy="259668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grpSp>
            <p:nvGrpSpPr>
              <p:cNvPr id="28" name="Groupe 27">
                <a:extLst>
                  <a:ext uri="{FF2B5EF4-FFF2-40B4-BE49-F238E27FC236}">
                    <a16:creationId xmlns:a16="http://schemas.microsoft.com/office/drawing/2014/main" id="{4205753F-C24C-0B23-A48E-1FC55345FCC7}"/>
                  </a:ext>
                </a:extLst>
              </p:cNvPr>
              <p:cNvGrpSpPr/>
              <p:nvPr/>
            </p:nvGrpSpPr>
            <p:grpSpPr>
              <a:xfrm>
                <a:off x="8182965" y="2061566"/>
                <a:ext cx="7696538" cy="5056095"/>
                <a:chOff x="6975724" y="2521935"/>
                <a:chExt cx="7696538" cy="5056095"/>
              </a:xfrm>
            </p:grpSpPr>
            <p:pic>
              <p:nvPicPr>
                <p:cNvPr id="14" name="Image 13">
                  <a:hlinkClick r:id="rId8" action="ppaction://hlinksldjump" highlightClick="1"/>
                  <a:extLst>
                    <a:ext uri="{FF2B5EF4-FFF2-40B4-BE49-F238E27FC236}">
                      <a16:creationId xmlns:a16="http://schemas.microsoft.com/office/drawing/2014/main" id="{362C2840-452E-B436-DF8D-9B76605C62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75724" y="4361443"/>
                  <a:ext cx="7696538" cy="3216587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  <p:pic>
              <p:nvPicPr>
                <p:cNvPr id="19" name="Image 18">
                  <a:hlinkClick r:id="rId8" action="ppaction://hlinksldjump" highlightClick="1"/>
                  <a:extLst>
                    <a:ext uri="{FF2B5EF4-FFF2-40B4-BE49-F238E27FC236}">
                      <a16:creationId xmlns:a16="http://schemas.microsoft.com/office/drawing/2014/main" id="{C58D59CD-984F-40EA-FD16-CE38A9BE78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975724" y="2521935"/>
                  <a:ext cx="7696538" cy="1856657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</p:grpSp>
        </p:grpSp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4F7D1194-EF84-6DDF-7E77-5296E6643E16}"/>
                </a:ext>
              </a:extLst>
            </p:cNvPr>
            <p:cNvGrpSpPr/>
            <p:nvPr/>
          </p:nvGrpSpPr>
          <p:grpSpPr>
            <a:xfrm>
              <a:off x="10094978" y="937768"/>
              <a:ext cx="7312933" cy="7364129"/>
              <a:chOff x="1334347" y="6995852"/>
              <a:chExt cx="7703795" cy="7882234"/>
            </a:xfrm>
          </p:grpSpPr>
          <p:pic>
            <p:nvPicPr>
              <p:cNvPr id="31" name="Picture 4">
                <a:extLst>
                  <a:ext uri="{FF2B5EF4-FFF2-40B4-BE49-F238E27FC236}">
                    <a16:creationId xmlns:a16="http://schemas.microsoft.com/office/drawing/2014/main" id="{47CBC553-D24A-474E-0633-21B72805DE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334347" y="6995852"/>
                <a:ext cx="7696539" cy="51435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4" name="Image 33">
                <a:hlinkClick r:id="rId12" action="ppaction://hlinksldjump" highlightClick="1"/>
                <a:extLst>
                  <a:ext uri="{FF2B5EF4-FFF2-40B4-BE49-F238E27FC236}">
                    <a16:creationId xmlns:a16="http://schemas.microsoft.com/office/drawing/2014/main" id="{DE573B80-3550-E8D5-09D8-2DFD4516B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/>
            </p:blipFill>
            <p:spPr>
              <a:xfrm>
                <a:off x="1334347" y="8089673"/>
                <a:ext cx="7696538" cy="269921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2" name="Image 41">
                <a:hlinkClick r:id="rId12" action="ppaction://hlinksldjump" highlightClick="1"/>
                <a:extLst>
                  <a:ext uri="{FF2B5EF4-FFF2-40B4-BE49-F238E27FC236}">
                    <a16:creationId xmlns:a16="http://schemas.microsoft.com/office/drawing/2014/main" id="{3D2BE390-5C78-792F-1ABA-EE2D49807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41604" y="10751078"/>
                <a:ext cx="7696538" cy="412700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sp>
        <p:nvSpPr>
          <p:cNvPr id="35" name="Flèche : droite 34">
            <a:extLst>
              <a:ext uri="{FF2B5EF4-FFF2-40B4-BE49-F238E27FC236}">
                <a16:creationId xmlns:a16="http://schemas.microsoft.com/office/drawing/2014/main" id="{D0C8F3B2-4D6C-795B-D78F-DF683B0D344E}"/>
              </a:ext>
            </a:extLst>
          </p:cNvPr>
          <p:cNvSpPr/>
          <p:nvPr/>
        </p:nvSpPr>
        <p:spPr>
          <a:xfrm rot="3567218">
            <a:off x="5572674" y="4007764"/>
            <a:ext cx="1012723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87551153-F91B-CAAA-EE14-18E8ACA52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474" y="1922282"/>
            <a:ext cx="3296558" cy="213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253951EC-7804-0A35-10CA-7993E2F91AE5}"/>
              </a:ext>
            </a:extLst>
          </p:cNvPr>
          <p:cNvSpPr/>
          <p:nvPr/>
        </p:nvSpPr>
        <p:spPr>
          <a:xfrm rot="19953973">
            <a:off x="9118153" y="4820505"/>
            <a:ext cx="1012723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1AEEBC3D-8246-3EDC-B6A7-772F3341E2B7}"/>
              </a:ext>
            </a:extLst>
          </p:cNvPr>
          <p:cNvGrpSpPr/>
          <p:nvPr/>
        </p:nvGrpSpPr>
        <p:grpSpPr>
          <a:xfrm>
            <a:off x="10101867" y="937768"/>
            <a:ext cx="7592984" cy="8012064"/>
            <a:chOff x="4675844" y="2317527"/>
            <a:chExt cx="7279027" cy="8012064"/>
          </a:xfrm>
        </p:grpSpPr>
        <p:pic>
          <p:nvPicPr>
            <p:cNvPr id="57" name="Image 56">
              <a:hlinkClick r:id="rId16" action="ppaction://hlinksldjump" highlightClick="1"/>
              <a:extLst>
                <a:ext uri="{FF2B5EF4-FFF2-40B4-BE49-F238E27FC236}">
                  <a16:creationId xmlns:a16="http://schemas.microsoft.com/office/drawing/2014/main" id="{991A910B-7AC2-E02E-DCFD-0C712CF1F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675846" y="2691994"/>
              <a:ext cx="7279025" cy="7637597"/>
            </a:xfrm>
            <a:prstGeom prst="rect">
              <a:avLst/>
            </a:prstGeom>
          </p:spPr>
        </p:pic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B85E531C-D96A-F211-B205-5F5EF074592B}"/>
                </a:ext>
              </a:extLst>
            </p:cNvPr>
            <p:cNvSpPr txBox="1"/>
            <p:nvPr/>
          </p:nvSpPr>
          <p:spPr>
            <a:xfrm>
              <a:off x="4675844" y="2317527"/>
              <a:ext cx="727902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D. </a:t>
              </a:r>
              <a:r>
                <a:rPr lang="fr-FR" u="sng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VIEW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5527152" y="9525"/>
            <a:ext cx="2718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latin typeface="Playfair Display"/>
              </a:rPr>
              <a:t>23</a:t>
            </a:r>
          </a:p>
        </p:txBody>
      </p:sp>
      <p:pic>
        <p:nvPicPr>
          <p:cNvPr id="60" name="Menus click" descr="Index pointant vers la droite vu du côté du dos de la main">
            <a:extLst>
              <a:ext uri="{FF2B5EF4-FFF2-40B4-BE49-F238E27FC236}">
                <a16:creationId xmlns:a16="http://schemas.microsoft.com/office/drawing/2014/main" id="{2EEE1352-5F80-1204-5D0A-FF380AC7387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6200000">
            <a:off x="8036549" y="3566101"/>
            <a:ext cx="587955" cy="661254"/>
          </a:xfrm>
          <a:prstGeom prst="ellipse">
            <a:avLst/>
          </a:prstGeom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" name="Graphique 60" descr="Zoom avant">
            <a:extLst>
              <a:ext uri="{FF2B5EF4-FFF2-40B4-BE49-F238E27FC236}">
                <a16:creationId xmlns:a16="http://schemas.microsoft.com/office/drawing/2014/main" id="{3EC41A2A-873A-2604-42E6-4BFD4D4EAA3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252904" y="3914281"/>
            <a:ext cx="588989" cy="588989"/>
          </a:xfrm>
          <a:prstGeom prst="ellipse">
            <a:avLst/>
          </a:prstGeom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2" name="Graphique 61" descr="Zoom avant">
            <a:extLst>
              <a:ext uri="{FF2B5EF4-FFF2-40B4-BE49-F238E27FC236}">
                <a16:creationId xmlns:a16="http://schemas.microsoft.com/office/drawing/2014/main" id="{313294A1-1B2B-B836-3F80-70C508E1E01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2573688" y="3768871"/>
            <a:ext cx="588989" cy="588989"/>
          </a:xfrm>
          <a:prstGeom prst="ellipse">
            <a:avLst/>
          </a:prstGeom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3" name="Graphique 62" descr="Zoom avant">
            <a:extLst>
              <a:ext uri="{FF2B5EF4-FFF2-40B4-BE49-F238E27FC236}">
                <a16:creationId xmlns:a16="http://schemas.microsoft.com/office/drawing/2014/main" id="{9B8EAFC9-9AE3-BEFD-3DA3-F902D3FB3F9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073216" y="7153459"/>
            <a:ext cx="588989" cy="588989"/>
          </a:xfrm>
          <a:prstGeom prst="ellipse">
            <a:avLst/>
          </a:prstGeom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72" name="Groupe 71">
            <a:extLst>
              <a:ext uri="{FF2B5EF4-FFF2-40B4-BE49-F238E27FC236}">
                <a16:creationId xmlns:a16="http://schemas.microsoft.com/office/drawing/2014/main" id="{30F2A21F-BEAB-64BF-24E5-2AA8731C0284}"/>
              </a:ext>
            </a:extLst>
          </p:cNvPr>
          <p:cNvGrpSpPr/>
          <p:nvPr/>
        </p:nvGrpSpPr>
        <p:grpSpPr>
          <a:xfrm>
            <a:off x="18574294" y="1412285"/>
            <a:ext cx="7557411" cy="8190957"/>
            <a:chOff x="5571294" y="1106952"/>
            <a:chExt cx="7451711" cy="819095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3" name="Rectangle : coins arrondis 72">
              <a:extLst>
                <a:ext uri="{FF2B5EF4-FFF2-40B4-BE49-F238E27FC236}">
                  <a16:creationId xmlns:a16="http://schemas.microsoft.com/office/drawing/2014/main" id="{69F0A3EB-FC01-671C-40F9-5F658177B90E}"/>
                </a:ext>
              </a:extLst>
            </p:cNvPr>
            <p:cNvSpPr/>
            <p:nvPr/>
          </p:nvSpPr>
          <p:spPr>
            <a:xfrm>
              <a:off x="5571294" y="1106952"/>
              <a:ext cx="7451711" cy="8190957"/>
            </a:xfrm>
            <a:prstGeom prst="roundRect">
              <a:avLst>
                <a:gd name="adj" fmla="val 28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4" name="Groupe 73">
              <a:extLst>
                <a:ext uri="{FF2B5EF4-FFF2-40B4-BE49-F238E27FC236}">
                  <a16:creationId xmlns:a16="http://schemas.microsoft.com/office/drawing/2014/main" id="{ED91F48B-0A99-8897-76D0-3DA8FBDCEE79}"/>
                </a:ext>
              </a:extLst>
            </p:cNvPr>
            <p:cNvGrpSpPr/>
            <p:nvPr/>
          </p:nvGrpSpPr>
          <p:grpSpPr>
            <a:xfrm>
              <a:off x="6154821" y="1338311"/>
              <a:ext cx="6868183" cy="7919989"/>
              <a:chOff x="10307814" y="1140942"/>
              <a:chExt cx="6868183" cy="7919989"/>
            </a:xfrm>
            <a:solidFill>
              <a:schemeClr val="bg1"/>
            </a:solidFill>
          </p:grpSpPr>
          <p:sp>
            <p:nvSpPr>
              <p:cNvPr id="75" name="TextBox 6">
                <a:extLst>
                  <a:ext uri="{FF2B5EF4-FFF2-40B4-BE49-F238E27FC236}">
                    <a16:creationId xmlns:a16="http://schemas.microsoft.com/office/drawing/2014/main" id="{1DE7AD7F-791D-1A17-DC49-2CF16E4081A1}"/>
                  </a:ext>
                </a:extLst>
              </p:cNvPr>
              <p:cNvSpPr txBox="1"/>
              <p:nvPr/>
            </p:nvSpPr>
            <p:spPr>
              <a:xfrm>
                <a:off x="10307814" y="1140942"/>
                <a:ext cx="777763" cy="791998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2" action="ppaction://hlinksldjump"/>
                  </a:rPr>
                  <a:t>02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3" action="ppaction://hlinksldjump"/>
                  </a:rPr>
                  <a:t>03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4" action="ppaction://hlinksldjump"/>
                  </a:rPr>
                  <a:t>07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5" action="ppaction://hlinksldjump"/>
                  </a:rPr>
                  <a:t>08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4" action="ppaction://hlinksldjump"/>
                  </a:rPr>
                  <a:t>09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6" action="ppaction://hlinksldjump"/>
                  </a:rPr>
                  <a:t>10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7" action="ppaction://hlinksldjump"/>
                  </a:rPr>
                  <a:t>12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8" action="ppaction://hlinksldjump"/>
                  </a:rPr>
                  <a:t>13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9" action="ppaction://hlinksldjump"/>
                  </a:rPr>
                  <a:t>25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30" action="ppaction://hlinksldjump"/>
                  </a:rPr>
                  <a:t>26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31" action="ppaction://hlinksldjump"/>
                  </a:rPr>
                  <a:t>28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32" action="ppaction://hlinksldjump"/>
                  </a:rPr>
                  <a:t>29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33" action="ppaction://hlinksldjump"/>
                  </a:rPr>
                  <a:t>30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34" action="ppaction://hlinksldjump"/>
                  </a:rPr>
                  <a:t>31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35" action="ppaction://hlinksldjump"/>
                  </a:rPr>
                  <a:t>32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36" action="ppaction://hlinksldjump"/>
                  </a:rPr>
                  <a:t>33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</p:txBody>
          </p:sp>
          <p:sp>
            <p:nvSpPr>
              <p:cNvPr id="76" name="TextBox 7">
                <a:extLst>
                  <a:ext uri="{FF2B5EF4-FFF2-40B4-BE49-F238E27FC236}">
                    <a16:creationId xmlns:a16="http://schemas.microsoft.com/office/drawing/2014/main" id="{930D367C-B63C-7249-51A1-6D206BA24509}"/>
                  </a:ext>
                </a:extLst>
              </p:cNvPr>
              <p:cNvSpPr txBox="1"/>
              <p:nvPr/>
            </p:nvSpPr>
            <p:spPr>
              <a:xfrm>
                <a:off x="11500552" y="1169517"/>
                <a:ext cx="5675445" cy="707555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Plan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Résumé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Cahier des charges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Spécification</a:t>
                </a: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 techniques du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Réalisations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extraits de codes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Jeu d'essai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Veille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sur les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vulnérabilités</a:t>
                </a:r>
                <a:endParaRPr lang="en-US" sz="2749" dirty="0">
                  <a:solidFill>
                    <a:srgbClr val="000000"/>
                  </a:solidFill>
                  <a:latin typeface="Lato Bold Italics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Problèmes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recontrés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solutions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Conclusion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Remerciements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</p:txBody>
          </p:sp>
        </p:grpSp>
      </p:grpSp>
      <p:grpSp>
        <p:nvGrpSpPr>
          <p:cNvPr id="77" name="menu">
            <a:extLst>
              <a:ext uri="{FF2B5EF4-FFF2-40B4-BE49-F238E27FC236}">
                <a16:creationId xmlns:a16="http://schemas.microsoft.com/office/drawing/2014/main" id="{546E8201-4D28-E7A2-58D0-F1B601E97297}"/>
              </a:ext>
            </a:extLst>
          </p:cNvPr>
          <p:cNvGrpSpPr/>
          <p:nvPr/>
        </p:nvGrpSpPr>
        <p:grpSpPr>
          <a:xfrm rot="16200000">
            <a:off x="2309205" y="9209414"/>
            <a:ext cx="960028" cy="927371"/>
            <a:chOff x="11506200" y="394775"/>
            <a:chExt cx="960028" cy="914400"/>
          </a:xfrm>
        </p:grpSpPr>
        <p:sp>
          <p:nvSpPr>
            <p:cNvPr id="78" name="Rectangle : coins arrondis 77">
              <a:extLst>
                <a:ext uri="{FF2B5EF4-FFF2-40B4-BE49-F238E27FC236}">
                  <a16:creationId xmlns:a16="http://schemas.microsoft.com/office/drawing/2014/main" id="{C5C9FC7F-413A-52DE-F816-3F56271C771E}"/>
                </a:ext>
              </a:extLst>
            </p:cNvPr>
            <p:cNvSpPr/>
            <p:nvPr/>
          </p:nvSpPr>
          <p:spPr>
            <a:xfrm>
              <a:off x="11506200" y="413401"/>
              <a:ext cx="914400" cy="8306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9" name="Graphique 78" descr="Réseau de tâches">
              <a:extLst>
                <a:ext uri="{FF2B5EF4-FFF2-40B4-BE49-F238E27FC236}">
                  <a16:creationId xmlns:a16="http://schemas.microsoft.com/office/drawing/2014/main" id="{5DFA7C05-2574-7F12-2FBE-8DE99442B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11551828" y="39477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3020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41328 -0.0222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8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5" grpId="0" animBg="1"/>
      <p:bldP spid="35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">
            <a:extLst>
              <a:ext uri="{FF2B5EF4-FFF2-40B4-BE49-F238E27FC236}">
                <a16:creationId xmlns:a16="http://schemas.microsoft.com/office/drawing/2014/main" id="{2FE4AF49-FA70-3C1C-DE3E-494E9F114811}"/>
              </a:ext>
            </a:extLst>
          </p:cNvPr>
          <p:cNvGrpSpPr/>
          <p:nvPr/>
        </p:nvGrpSpPr>
        <p:grpSpPr>
          <a:xfrm>
            <a:off x="-36871" y="0"/>
            <a:ext cx="18349266" cy="10287000"/>
            <a:chOff x="35560" y="35560"/>
            <a:chExt cx="1803037" cy="907964"/>
          </a:xfrm>
          <a:solidFill>
            <a:srgbClr val="00B0F0"/>
          </a:solidFill>
        </p:grpSpPr>
        <p:sp>
          <p:nvSpPr>
            <p:cNvPr id="34" name="Freeform 4">
              <a:extLst>
                <a:ext uri="{FF2B5EF4-FFF2-40B4-BE49-F238E27FC236}">
                  <a16:creationId xmlns:a16="http://schemas.microsoft.com/office/drawing/2014/main" id="{381ED2E9-EFBB-DB9C-3201-10EAB5AC43C7}"/>
                </a:ext>
              </a:extLst>
            </p:cNvPr>
            <p:cNvSpPr/>
            <p:nvPr/>
          </p:nvSpPr>
          <p:spPr>
            <a:xfrm>
              <a:off x="41910" y="43180"/>
              <a:ext cx="1790337" cy="895264"/>
            </a:xfrm>
            <a:custGeom>
              <a:avLst/>
              <a:gdLst/>
              <a:ahLst/>
              <a:cxnLst/>
              <a:rect l="l" t="t" r="r" b="b"/>
              <a:pathLst>
                <a:path w="1790337" h="895264">
                  <a:moveTo>
                    <a:pt x="0" y="0"/>
                  </a:moveTo>
                  <a:lnTo>
                    <a:pt x="1790337" y="0"/>
                  </a:lnTo>
                  <a:lnTo>
                    <a:pt x="1790337" y="895264"/>
                  </a:lnTo>
                  <a:lnTo>
                    <a:pt x="0" y="89526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93DD8E8E-ABE7-8EB1-98A2-F7A28E513889}"/>
                </a:ext>
              </a:extLst>
            </p:cNvPr>
            <p:cNvSpPr/>
            <p:nvPr/>
          </p:nvSpPr>
          <p:spPr>
            <a:xfrm>
              <a:off x="35560" y="35560"/>
              <a:ext cx="1803037" cy="907964"/>
            </a:xfrm>
            <a:custGeom>
              <a:avLst/>
              <a:gdLst/>
              <a:ahLst/>
              <a:cxnLst/>
              <a:rect l="l" t="t" r="r" b="b"/>
              <a:pathLst>
                <a:path w="1803037" h="907964">
                  <a:moveTo>
                    <a:pt x="1803037" y="907964"/>
                  </a:moveTo>
                  <a:lnTo>
                    <a:pt x="0" y="907964"/>
                  </a:lnTo>
                  <a:lnTo>
                    <a:pt x="0" y="0"/>
                  </a:lnTo>
                  <a:lnTo>
                    <a:pt x="1803036" y="0"/>
                  </a:lnTo>
                  <a:lnTo>
                    <a:pt x="1803036" y="907964"/>
                  </a:lnTo>
                  <a:close/>
                  <a:moveTo>
                    <a:pt x="12700" y="895264"/>
                  </a:moveTo>
                  <a:lnTo>
                    <a:pt x="1790336" y="895264"/>
                  </a:lnTo>
                  <a:lnTo>
                    <a:pt x="1790336" y="12700"/>
                  </a:lnTo>
                  <a:lnTo>
                    <a:pt x="12700" y="12700"/>
                  </a:lnTo>
                  <a:lnTo>
                    <a:pt x="12700" y="895264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6" name="TextBox 6"/>
          <p:cNvSpPr txBox="1"/>
          <p:nvPr/>
        </p:nvSpPr>
        <p:spPr>
          <a:xfrm>
            <a:off x="15527152" y="9525"/>
            <a:ext cx="2718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solidFill>
                  <a:srgbClr val="FFFFFF"/>
                </a:solidFill>
                <a:latin typeface="Playfair Display"/>
              </a:rPr>
              <a:t>24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1AC8FA60-0C07-88DE-DB66-A5EC84258008}"/>
              </a:ext>
            </a:extLst>
          </p:cNvPr>
          <p:cNvSpPr txBox="1"/>
          <p:nvPr/>
        </p:nvSpPr>
        <p:spPr>
          <a:xfrm>
            <a:off x="-214836" y="385230"/>
            <a:ext cx="7758636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5021" dirty="0">
                <a:solidFill>
                  <a:srgbClr val="000000"/>
                </a:solidFill>
                <a:latin typeface="Playfair Display"/>
              </a:rPr>
              <a:t>RÉALISATIONS – CODES</a:t>
            </a:r>
            <a:endParaRPr lang="en-US" sz="5021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9D5F73F-D49B-FC89-4213-0BF1EA63B50E}"/>
              </a:ext>
            </a:extLst>
          </p:cNvPr>
          <p:cNvGrpSpPr/>
          <p:nvPr/>
        </p:nvGrpSpPr>
        <p:grpSpPr>
          <a:xfrm>
            <a:off x="196139" y="1419781"/>
            <a:ext cx="18130926" cy="7988352"/>
            <a:chOff x="197611" y="1857015"/>
            <a:chExt cx="18130926" cy="7988352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23AE9FC4-EB2E-5518-3434-F259A4E26EE4}"/>
                </a:ext>
              </a:extLst>
            </p:cNvPr>
            <p:cNvGrpSpPr/>
            <p:nvPr/>
          </p:nvGrpSpPr>
          <p:grpSpPr>
            <a:xfrm>
              <a:off x="197611" y="1857015"/>
              <a:ext cx="18130926" cy="7988352"/>
              <a:chOff x="157074" y="1843536"/>
              <a:chExt cx="18130926" cy="7988352"/>
            </a:xfrm>
          </p:grpSpPr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52CB39F4-B965-A4EB-15D3-F7F92224B2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430" t="7435" r="2485"/>
              <a:stretch>
                <a:fillRect/>
              </a:stretch>
            </p:blipFill>
            <p:spPr>
              <a:xfrm>
                <a:off x="157074" y="4979401"/>
                <a:ext cx="10513955" cy="485248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1" name="Picture 3">
                <a:extLst>
                  <a:ext uri="{FF2B5EF4-FFF2-40B4-BE49-F238E27FC236}">
                    <a16:creationId xmlns:a16="http://schemas.microsoft.com/office/drawing/2014/main" id="{0FD78F0F-AB27-CC84-00B5-F379A94A2D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5" t="84" b="5057"/>
              <a:stretch/>
            </p:blipFill>
            <p:spPr>
              <a:xfrm>
                <a:off x="157074" y="1843536"/>
                <a:ext cx="10709554" cy="313586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2" name="Picture 4">
                <a:extLst>
                  <a:ext uri="{FF2B5EF4-FFF2-40B4-BE49-F238E27FC236}">
                    <a16:creationId xmlns:a16="http://schemas.microsoft.com/office/drawing/2014/main" id="{3F40BBF0-CF81-659B-653A-C2E8868C9F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1288" r="1288"/>
              <a:stretch>
                <a:fillRect/>
              </a:stretch>
            </p:blipFill>
            <p:spPr>
              <a:xfrm>
                <a:off x="10671028" y="2754126"/>
                <a:ext cx="7616972" cy="609306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 prst="artDeco"/>
                <a:contourClr>
                  <a:srgbClr val="FFFFFF"/>
                </a:contourClr>
              </a:sp3d>
            </p:spPr>
          </p:pic>
        </p:grpSp>
        <p:pic>
          <p:nvPicPr>
            <p:cNvPr id="23554" name="Picture 2" descr="sécurité chez Slack | Slack">
              <a:extLst>
                <a:ext uri="{FF2B5EF4-FFF2-40B4-BE49-F238E27FC236}">
                  <a16:creationId xmlns:a16="http://schemas.microsoft.com/office/drawing/2014/main" id="{70962FA8-B6CC-3B31-B29E-5D66CF98EA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4050" y="2847350"/>
              <a:ext cx="543550" cy="54355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 prst="artDeco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8B667571-8B68-4BFE-64F7-6C75D55A59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49230" y="8267550"/>
            <a:ext cx="2786380" cy="14046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3B7ED38-C433-C2F5-34FF-F1D90DC08E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7350" y="8577274"/>
            <a:ext cx="2779395" cy="14014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4" name="Group 9">
            <a:extLst>
              <a:ext uri="{FF2B5EF4-FFF2-40B4-BE49-F238E27FC236}">
                <a16:creationId xmlns:a16="http://schemas.microsoft.com/office/drawing/2014/main" id="{913811BC-6BCE-4FD1-E7A1-94900093B81B}"/>
              </a:ext>
            </a:extLst>
          </p:cNvPr>
          <p:cNvGrpSpPr/>
          <p:nvPr/>
        </p:nvGrpSpPr>
        <p:grpSpPr>
          <a:xfrm>
            <a:off x="16280618" y="8702908"/>
            <a:ext cx="2214870" cy="1126255"/>
            <a:chOff x="0" y="0"/>
            <a:chExt cx="2953159" cy="1501673"/>
          </a:xfrm>
        </p:grpSpPr>
        <p:sp>
          <p:nvSpPr>
            <p:cNvPr id="45" name="TextBox 10">
              <a:extLst>
                <a:ext uri="{FF2B5EF4-FFF2-40B4-BE49-F238E27FC236}">
                  <a16:creationId xmlns:a16="http://schemas.microsoft.com/office/drawing/2014/main" id="{26B51B93-77CD-BA1E-3393-45ACBEC43D2E}"/>
                </a:ext>
              </a:extLst>
            </p:cNvPr>
            <p:cNvSpPr txBox="1"/>
            <p:nvPr/>
          </p:nvSpPr>
          <p:spPr>
            <a:xfrm>
              <a:off x="0" y="-19050"/>
              <a:ext cx="736605" cy="155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>
                  <a:solidFill>
                    <a:srgbClr val="000000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46" name="TextBox 11">
              <a:extLst>
                <a:ext uri="{FF2B5EF4-FFF2-40B4-BE49-F238E27FC236}">
                  <a16:creationId xmlns:a16="http://schemas.microsoft.com/office/drawing/2014/main" id="{8666F939-DD70-F259-5E76-548ACCBE1E2F}"/>
                </a:ext>
              </a:extLst>
            </p:cNvPr>
            <p:cNvSpPr txBox="1"/>
            <p:nvPr/>
          </p:nvSpPr>
          <p:spPr>
            <a:xfrm>
              <a:off x="2154" y="168902"/>
              <a:ext cx="2951005" cy="954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 dirty="0">
                  <a:solidFill>
                    <a:srgbClr val="000000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47" name="TextBox 12">
              <a:extLst>
                <a:ext uri="{FF2B5EF4-FFF2-40B4-BE49-F238E27FC236}">
                  <a16:creationId xmlns:a16="http://schemas.microsoft.com/office/drawing/2014/main" id="{ED47210E-1D33-193E-C174-B7AAF9977C0D}"/>
                </a:ext>
              </a:extLst>
            </p:cNvPr>
            <p:cNvSpPr txBox="1"/>
            <p:nvPr/>
          </p:nvSpPr>
          <p:spPr>
            <a:xfrm>
              <a:off x="0" y="1186184"/>
              <a:ext cx="1650137" cy="315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DWWM 21-22</a:t>
              </a:r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252707" y="9258300"/>
            <a:ext cx="720422" cy="720419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621" b="-621"/>
              </a:stretch>
            </a:blipFill>
          </p:spPr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2D814818-9613-492B-F78B-68A3873C3AE0}"/>
              </a:ext>
            </a:extLst>
          </p:cNvPr>
          <p:cNvGrpSpPr/>
          <p:nvPr/>
        </p:nvGrpSpPr>
        <p:grpSpPr>
          <a:xfrm>
            <a:off x="18574294" y="1412285"/>
            <a:ext cx="7557411" cy="8190957"/>
            <a:chOff x="5571294" y="1106952"/>
            <a:chExt cx="7451711" cy="819095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4AC22737-B054-A5BE-B7C4-654DB3D3867A}"/>
                </a:ext>
              </a:extLst>
            </p:cNvPr>
            <p:cNvSpPr/>
            <p:nvPr/>
          </p:nvSpPr>
          <p:spPr>
            <a:xfrm>
              <a:off x="5571294" y="1106952"/>
              <a:ext cx="7451711" cy="8190957"/>
            </a:xfrm>
            <a:prstGeom prst="roundRect">
              <a:avLst>
                <a:gd name="adj" fmla="val 28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72FE22F7-F81C-A8EA-1CFC-42A8AA92CB87}"/>
                </a:ext>
              </a:extLst>
            </p:cNvPr>
            <p:cNvGrpSpPr/>
            <p:nvPr/>
          </p:nvGrpSpPr>
          <p:grpSpPr>
            <a:xfrm>
              <a:off x="6154821" y="1338311"/>
              <a:ext cx="6868183" cy="7919989"/>
              <a:chOff x="10307814" y="1140942"/>
              <a:chExt cx="6868183" cy="7919989"/>
            </a:xfrm>
            <a:solidFill>
              <a:schemeClr val="bg1"/>
            </a:solidFill>
          </p:grpSpPr>
          <p:sp>
            <p:nvSpPr>
              <p:cNvPr id="39" name="TextBox 6">
                <a:extLst>
                  <a:ext uri="{FF2B5EF4-FFF2-40B4-BE49-F238E27FC236}">
                    <a16:creationId xmlns:a16="http://schemas.microsoft.com/office/drawing/2014/main" id="{7CB2D421-445B-CDFA-3586-801040BE60F4}"/>
                  </a:ext>
                </a:extLst>
              </p:cNvPr>
              <p:cNvSpPr txBox="1"/>
              <p:nvPr/>
            </p:nvSpPr>
            <p:spPr>
              <a:xfrm>
                <a:off x="10307814" y="1140942"/>
                <a:ext cx="777763" cy="791998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0" action="ppaction://hlinksldjump"/>
                  </a:rPr>
                  <a:t>02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1" action="ppaction://hlinksldjump"/>
                  </a:rPr>
                  <a:t>03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2" action="ppaction://hlinksldjump"/>
                  </a:rPr>
                  <a:t>07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3" action="ppaction://hlinksldjump"/>
                  </a:rPr>
                  <a:t>08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2" action="ppaction://hlinksldjump"/>
                  </a:rPr>
                  <a:t>09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4" action="ppaction://hlinksldjump"/>
                  </a:rPr>
                  <a:t>10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5" action="ppaction://hlinksldjump"/>
                  </a:rPr>
                  <a:t>12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6" action="ppaction://hlinksldjump"/>
                  </a:rPr>
                  <a:t>13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7" action="ppaction://hlinksldjump"/>
                  </a:rPr>
                  <a:t>25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8" action="ppaction://hlinksldjump"/>
                  </a:rPr>
                  <a:t>26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9" action="ppaction://hlinksldjump"/>
                  </a:rPr>
                  <a:t>28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0" action="ppaction://hlinksldjump"/>
                  </a:rPr>
                  <a:t>29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1" action="ppaction://hlinksldjump"/>
                  </a:rPr>
                  <a:t>30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2" action="ppaction://hlinksldjump"/>
                  </a:rPr>
                  <a:t>31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3" action="ppaction://hlinksldjump"/>
                  </a:rPr>
                  <a:t>32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4" action="ppaction://hlinksldjump"/>
                  </a:rPr>
                  <a:t>33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</p:txBody>
          </p:sp>
          <p:sp>
            <p:nvSpPr>
              <p:cNvPr id="40" name="TextBox 7">
                <a:extLst>
                  <a:ext uri="{FF2B5EF4-FFF2-40B4-BE49-F238E27FC236}">
                    <a16:creationId xmlns:a16="http://schemas.microsoft.com/office/drawing/2014/main" id="{B2897F10-75EC-C1F7-869D-7920BA1F9753}"/>
                  </a:ext>
                </a:extLst>
              </p:cNvPr>
              <p:cNvSpPr txBox="1"/>
              <p:nvPr/>
            </p:nvSpPr>
            <p:spPr>
              <a:xfrm>
                <a:off x="11500552" y="1169517"/>
                <a:ext cx="5675445" cy="707555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Plan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Résumé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Cahier des charges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Spécification</a:t>
                </a: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 techniques du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Réalisations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extraits de codes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Jeu d'essai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Veille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sur les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vulnérabilités</a:t>
                </a:r>
                <a:endParaRPr lang="en-US" sz="2749" dirty="0">
                  <a:solidFill>
                    <a:srgbClr val="000000"/>
                  </a:solidFill>
                  <a:latin typeface="Lato Bold Italics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Problèmes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recontrés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solutions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Conclusion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Remerciements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</p:txBody>
          </p:sp>
        </p:grpSp>
      </p:grpSp>
      <p:grpSp>
        <p:nvGrpSpPr>
          <p:cNvPr id="41" name="menu">
            <a:extLst>
              <a:ext uri="{FF2B5EF4-FFF2-40B4-BE49-F238E27FC236}">
                <a16:creationId xmlns:a16="http://schemas.microsoft.com/office/drawing/2014/main" id="{13FDD149-0172-77F6-7C74-19259B4E798E}"/>
              </a:ext>
            </a:extLst>
          </p:cNvPr>
          <p:cNvGrpSpPr/>
          <p:nvPr/>
        </p:nvGrpSpPr>
        <p:grpSpPr>
          <a:xfrm rot="16200000">
            <a:off x="5774063" y="9406699"/>
            <a:ext cx="960028" cy="927371"/>
            <a:chOff x="11506200" y="394775"/>
            <a:chExt cx="960028" cy="914400"/>
          </a:xfrm>
        </p:grpSpPr>
        <p:sp>
          <p:nvSpPr>
            <p:cNvPr id="42" name="Rectangle : coins arrondis 41">
              <a:extLst>
                <a:ext uri="{FF2B5EF4-FFF2-40B4-BE49-F238E27FC236}">
                  <a16:creationId xmlns:a16="http://schemas.microsoft.com/office/drawing/2014/main" id="{126A9A58-543D-8FD4-2B60-1C58E13900F7}"/>
                </a:ext>
              </a:extLst>
            </p:cNvPr>
            <p:cNvSpPr/>
            <p:nvPr/>
          </p:nvSpPr>
          <p:spPr>
            <a:xfrm>
              <a:off x="11506200" y="413401"/>
              <a:ext cx="914400" cy="8306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3" name="Graphique 42" descr="Réseau de tâches">
              <a:extLst>
                <a:ext uri="{FF2B5EF4-FFF2-40B4-BE49-F238E27FC236}">
                  <a16:creationId xmlns:a16="http://schemas.microsoft.com/office/drawing/2014/main" id="{8D0224F4-CCF1-CE4E-82ED-514DCD5B7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1551828" y="39477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6673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41328 -0.022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8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4">
            <a:extLst>
              <a:ext uri="{FF2B5EF4-FFF2-40B4-BE49-F238E27FC236}">
                <a16:creationId xmlns:a16="http://schemas.microsoft.com/office/drawing/2014/main" id="{381ED2E9-EFBB-DB9C-3201-10EAB5AC43C7}"/>
              </a:ext>
            </a:extLst>
          </p:cNvPr>
          <p:cNvSpPr/>
          <p:nvPr/>
        </p:nvSpPr>
        <p:spPr>
          <a:xfrm>
            <a:off x="0" y="-342900"/>
            <a:ext cx="18288000" cy="10486012"/>
          </a:xfrm>
          <a:custGeom>
            <a:avLst/>
            <a:gdLst/>
            <a:ahLst/>
            <a:cxnLst/>
            <a:rect l="l" t="t" r="r" b="b"/>
            <a:pathLst>
              <a:path w="1790337" h="895264">
                <a:moveTo>
                  <a:pt x="0" y="0"/>
                </a:moveTo>
                <a:lnTo>
                  <a:pt x="1790337" y="0"/>
                </a:lnTo>
                <a:lnTo>
                  <a:pt x="1790337" y="895264"/>
                </a:lnTo>
                <a:lnTo>
                  <a:pt x="0" y="895264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B614AFD-36DB-A43D-B95E-9C0790D04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4568" y="867902"/>
            <a:ext cx="18288000" cy="971653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757310" y="-401927"/>
            <a:ext cx="2718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solidFill>
                  <a:srgbClr val="FFFFFF"/>
                </a:solidFill>
                <a:latin typeface="Playfair Display"/>
              </a:rPr>
              <a:t>25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1AC8FA60-0C07-88DE-DB66-A5EC84258008}"/>
              </a:ext>
            </a:extLst>
          </p:cNvPr>
          <p:cNvSpPr txBox="1"/>
          <p:nvPr/>
        </p:nvSpPr>
        <p:spPr>
          <a:xfrm>
            <a:off x="-214836" y="385230"/>
            <a:ext cx="7758636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5021" dirty="0">
                <a:solidFill>
                  <a:srgbClr val="000000"/>
                </a:solidFill>
                <a:latin typeface="Playfair Display"/>
              </a:rPr>
              <a:t>RÉALISATIONS – CODES</a:t>
            </a:r>
            <a:endParaRPr lang="en-US" sz="5021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/>
            </a:endParaRPr>
          </a:p>
        </p:txBody>
      </p:sp>
      <p:grpSp>
        <p:nvGrpSpPr>
          <p:cNvPr id="44" name="Group 9">
            <a:extLst>
              <a:ext uri="{FF2B5EF4-FFF2-40B4-BE49-F238E27FC236}">
                <a16:creationId xmlns:a16="http://schemas.microsoft.com/office/drawing/2014/main" id="{913811BC-6BCE-4FD1-E7A1-94900093B81B}"/>
              </a:ext>
            </a:extLst>
          </p:cNvPr>
          <p:cNvGrpSpPr/>
          <p:nvPr/>
        </p:nvGrpSpPr>
        <p:grpSpPr>
          <a:xfrm>
            <a:off x="15757310" y="8466291"/>
            <a:ext cx="2214870" cy="1126255"/>
            <a:chOff x="0" y="0"/>
            <a:chExt cx="2953159" cy="1501673"/>
          </a:xfrm>
        </p:grpSpPr>
        <p:sp>
          <p:nvSpPr>
            <p:cNvPr id="45" name="TextBox 10">
              <a:extLst>
                <a:ext uri="{FF2B5EF4-FFF2-40B4-BE49-F238E27FC236}">
                  <a16:creationId xmlns:a16="http://schemas.microsoft.com/office/drawing/2014/main" id="{26B51B93-77CD-BA1E-3393-45ACBEC43D2E}"/>
                </a:ext>
              </a:extLst>
            </p:cNvPr>
            <p:cNvSpPr txBox="1"/>
            <p:nvPr/>
          </p:nvSpPr>
          <p:spPr>
            <a:xfrm>
              <a:off x="0" y="-19050"/>
              <a:ext cx="736605" cy="155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>
                  <a:solidFill>
                    <a:srgbClr val="000000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46" name="TextBox 11">
              <a:extLst>
                <a:ext uri="{FF2B5EF4-FFF2-40B4-BE49-F238E27FC236}">
                  <a16:creationId xmlns:a16="http://schemas.microsoft.com/office/drawing/2014/main" id="{8666F939-DD70-F259-5E76-548ACCBE1E2F}"/>
                </a:ext>
              </a:extLst>
            </p:cNvPr>
            <p:cNvSpPr txBox="1"/>
            <p:nvPr/>
          </p:nvSpPr>
          <p:spPr>
            <a:xfrm>
              <a:off x="2154" y="168902"/>
              <a:ext cx="2951005" cy="954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 dirty="0">
                  <a:solidFill>
                    <a:srgbClr val="000000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47" name="TextBox 12">
              <a:extLst>
                <a:ext uri="{FF2B5EF4-FFF2-40B4-BE49-F238E27FC236}">
                  <a16:creationId xmlns:a16="http://schemas.microsoft.com/office/drawing/2014/main" id="{ED47210E-1D33-193E-C174-B7AAF9977C0D}"/>
                </a:ext>
              </a:extLst>
            </p:cNvPr>
            <p:cNvSpPr txBox="1"/>
            <p:nvPr/>
          </p:nvSpPr>
          <p:spPr>
            <a:xfrm>
              <a:off x="0" y="1186184"/>
              <a:ext cx="1650137" cy="315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DWWM 21-22</a:t>
              </a:r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252707" y="9258300"/>
            <a:ext cx="720422" cy="720419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621" b="-621"/>
              </a:stretch>
            </a:blipFill>
          </p:spPr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73B7ED38-C433-C2F5-34FF-F1D90DC08E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" r="8"/>
          <a:stretch/>
        </p:blipFill>
        <p:spPr>
          <a:xfrm>
            <a:off x="5089304" y="7574168"/>
            <a:ext cx="4203756" cy="21196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B667571-8B68-4BFE-64F7-6C75D55A595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" b="5"/>
          <a:stretch/>
        </p:blipFill>
        <p:spPr>
          <a:xfrm>
            <a:off x="11035703" y="7426688"/>
            <a:ext cx="4203756" cy="21191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F8A52096-6A73-558E-71D0-522B6F1B7AE7}"/>
              </a:ext>
            </a:extLst>
          </p:cNvPr>
          <p:cNvGrpSpPr/>
          <p:nvPr/>
        </p:nvGrpSpPr>
        <p:grpSpPr>
          <a:xfrm>
            <a:off x="18574294" y="1412285"/>
            <a:ext cx="7557411" cy="8190957"/>
            <a:chOff x="5571294" y="1106952"/>
            <a:chExt cx="7451711" cy="819095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42" name="Rectangle : coins arrondis 41">
              <a:extLst>
                <a:ext uri="{FF2B5EF4-FFF2-40B4-BE49-F238E27FC236}">
                  <a16:creationId xmlns:a16="http://schemas.microsoft.com/office/drawing/2014/main" id="{66ECACD7-FB2C-303B-1BAF-2635A87A96A1}"/>
                </a:ext>
              </a:extLst>
            </p:cNvPr>
            <p:cNvSpPr/>
            <p:nvPr/>
          </p:nvSpPr>
          <p:spPr>
            <a:xfrm>
              <a:off x="5571294" y="1106952"/>
              <a:ext cx="7451711" cy="8190957"/>
            </a:xfrm>
            <a:prstGeom prst="roundRect">
              <a:avLst>
                <a:gd name="adj" fmla="val 28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1F323E25-9D08-0FC6-90F5-F7C9D2C66C07}"/>
                </a:ext>
              </a:extLst>
            </p:cNvPr>
            <p:cNvGrpSpPr/>
            <p:nvPr/>
          </p:nvGrpSpPr>
          <p:grpSpPr>
            <a:xfrm>
              <a:off x="6154821" y="1338311"/>
              <a:ext cx="6868183" cy="7919989"/>
              <a:chOff x="10307814" y="1140942"/>
              <a:chExt cx="6868183" cy="7919989"/>
            </a:xfrm>
            <a:solidFill>
              <a:schemeClr val="bg1"/>
            </a:solidFill>
          </p:grpSpPr>
          <p:sp>
            <p:nvSpPr>
              <p:cNvPr id="48" name="TextBox 6">
                <a:extLst>
                  <a:ext uri="{FF2B5EF4-FFF2-40B4-BE49-F238E27FC236}">
                    <a16:creationId xmlns:a16="http://schemas.microsoft.com/office/drawing/2014/main" id="{53335593-BD71-95EC-DCA0-7F58AC069BBC}"/>
                  </a:ext>
                </a:extLst>
              </p:cNvPr>
              <p:cNvSpPr txBox="1"/>
              <p:nvPr/>
            </p:nvSpPr>
            <p:spPr>
              <a:xfrm>
                <a:off x="10307814" y="1140942"/>
                <a:ext cx="777763" cy="791998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7" action="ppaction://hlinksldjump"/>
                  </a:rPr>
                  <a:t>02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8" action="ppaction://hlinksldjump"/>
                  </a:rPr>
                  <a:t>03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9" action="ppaction://hlinksldjump"/>
                  </a:rPr>
                  <a:t>07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0" action="ppaction://hlinksldjump"/>
                  </a:rPr>
                  <a:t>08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9" action="ppaction://hlinksldjump"/>
                  </a:rPr>
                  <a:t>09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1" action="ppaction://hlinksldjump"/>
                  </a:rPr>
                  <a:t>10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2" action="ppaction://hlinksldjump"/>
                  </a:rPr>
                  <a:t>12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3" action="ppaction://hlinksldjump"/>
                  </a:rPr>
                  <a:t>13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4" action="ppaction://hlinksldjump"/>
                  </a:rPr>
                  <a:t>25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5" action="ppaction://hlinksldjump"/>
                  </a:rPr>
                  <a:t>26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6" action="ppaction://hlinksldjump"/>
                  </a:rPr>
                  <a:t>28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7" action="ppaction://hlinksldjump"/>
                  </a:rPr>
                  <a:t>29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8" action="ppaction://hlinksldjump"/>
                  </a:rPr>
                  <a:t>30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9" action="ppaction://hlinksldjump"/>
                  </a:rPr>
                  <a:t>31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0" action="ppaction://hlinksldjump"/>
                  </a:rPr>
                  <a:t>32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1" action="ppaction://hlinksldjump"/>
                  </a:rPr>
                  <a:t>33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</p:txBody>
          </p:sp>
          <p:sp>
            <p:nvSpPr>
              <p:cNvPr id="49" name="TextBox 7">
                <a:extLst>
                  <a:ext uri="{FF2B5EF4-FFF2-40B4-BE49-F238E27FC236}">
                    <a16:creationId xmlns:a16="http://schemas.microsoft.com/office/drawing/2014/main" id="{D0278C17-1A84-6834-66DD-D8A6D1764C81}"/>
                  </a:ext>
                </a:extLst>
              </p:cNvPr>
              <p:cNvSpPr txBox="1"/>
              <p:nvPr/>
            </p:nvSpPr>
            <p:spPr>
              <a:xfrm>
                <a:off x="11500552" y="1169517"/>
                <a:ext cx="5675445" cy="707555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Plan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Résumé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Cahier des charges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Spécification</a:t>
                </a: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 techniques du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Réalisations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extraits de codes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Jeu d'essai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Veille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sur les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vulnérabilités</a:t>
                </a:r>
                <a:endParaRPr lang="en-US" sz="2749" dirty="0">
                  <a:solidFill>
                    <a:srgbClr val="000000"/>
                  </a:solidFill>
                  <a:latin typeface="Lato Bold Italics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Problèmes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recontrés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solutions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Conclusion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Remerciements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</p:txBody>
          </p:sp>
        </p:grpSp>
      </p:grpSp>
      <p:grpSp>
        <p:nvGrpSpPr>
          <p:cNvPr id="50" name="menu">
            <a:extLst>
              <a:ext uri="{FF2B5EF4-FFF2-40B4-BE49-F238E27FC236}">
                <a16:creationId xmlns:a16="http://schemas.microsoft.com/office/drawing/2014/main" id="{DB56F342-3E8D-8AA6-BEB4-CFA822A7B821}"/>
              </a:ext>
            </a:extLst>
          </p:cNvPr>
          <p:cNvGrpSpPr/>
          <p:nvPr/>
        </p:nvGrpSpPr>
        <p:grpSpPr>
          <a:xfrm rot="16200000">
            <a:off x="9448046" y="9174730"/>
            <a:ext cx="960028" cy="927371"/>
            <a:chOff x="11506200" y="394775"/>
            <a:chExt cx="960028" cy="914400"/>
          </a:xfrm>
        </p:grpSpPr>
        <p:sp>
          <p:nvSpPr>
            <p:cNvPr id="51" name="Rectangle : coins arrondis 50">
              <a:extLst>
                <a:ext uri="{FF2B5EF4-FFF2-40B4-BE49-F238E27FC236}">
                  <a16:creationId xmlns:a16="http://schemas.microsoft.com/office/drawing/2014/main" id="{DC1CE2FE-6BA3-5001-9C70-7826220D240D}"/>
                </a:ext>
              </a:extLst>
            </p:cNvPr>
            <p:cNvSpPr/>
            <p:nvPr/>
          </p:nvSpPr>
          <p:spPr>
            <a:xfrm>
              <a:off x="11506200" y="413401"/>
              <a:ext cx="914400" cy="8306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2" name="Graphique 51" descr="Réseau de tâches">
              <a:extLst>
                <a:ext uri="{FF2B5EF4-FFF2-40B4-BE49-F238E27FC236}">
                  <a16:creationId xmlns:a16="http://schemas.microsoft.com/office/drawing/2014/main" id="{FA88EA75-FD1D-4D10-8160-09D59DE31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1551828" y="39477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1810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41328 -0.0222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8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4CEAB4C8-C06D-72B7-F55F-9EF411E7D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95"/>
          <a:stretch/>
        </p:blipFill>
        <p:spPr>
          <a:xfrm>
            <a:off x="41864" y="-68553"/>
            <a:ext cx="18288000" cy="1035555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527152" y="9525"/>
            <a:ext cx="2718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solidFill>
                  <a:srgbClr val="FFFFFF"/>
                </a:solidFill>
                <a:latin typeface="Playfair Display"/>
              </a:rPr>
              <a:t>26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252707" y="9258300"/>
            <a:ext cx="720422" cy="720419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621" b="-621"/>
              </a:stretch>
            </a:blipFill>
          </p:spPr>
        </p:sp>
      </p:grpSp>
      <p:sp>
        <p:nvSpPr>
          <p:cNvPr id="14" name="TextBox 23">
            <a:extLst>
              <a:ext uri="{FF2B5EF4-FFF2-40B4-BE49-F238E27FC236}">
                <a16:creationId xmlns:a16="http://schemas.microsoft.com/office/drawing/2014/main" id="{04D1BC11-513D-244C-A3D2-9E0B00F213B4}"/>
              </a:ext>
            </a:extLst>
          </p:cNvPr>
          <p:cNvSpPr txBox="1"/>
          <p:nvPr/>
        </p:nvSpPr>
        <p:spPr>
          <a:xfrm>
            <a:off x="0" y="3185492"/>
            <a:ext cx="15163799" cy="17697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11500" dirty="0">
                <a:solidFill>
                  <a:schemeClr val="tx1">
                    <a:lumMod val="85000"/>
                    <a:lumOff val="15000"/>
                  </a:schemeClr>
                </a:solidFill>
                <a:latin typeface="Playfair Display"/>
              </a:rPr>
              <a:t> JEU D’ESSAI </a:t>
            </a:r>
            <a:r>
              <a:rPr lang="en-US" sz="11500" dirty="0">
                <a:solidFill>
                  <a:schemeClr val="tx1">
                    <a:lumMod val="85000"/>
                    <a:lumOff val="15000"/>
                  </a:schemeClr>
                </a:solidFill>
                <a:latin typeface="Comfortaa" pitchFamily="2" charset="0"/>
              </a:rPr>
              <a:t>&amp;</a:t>
            </a:r>
            <a:r>
              <a:rPr lang="en-US" sz="11500" dirty="0">
                <a:solidFill>
                  <a:schemeClr val="tx1">
                    <a:lumMod val="85000"/>
                    <a:lumOff val="15000"/>
                  </a:schemeClr>
                </a:solidFill>
                <a:latin typeface="Playfair Display"/>
              </a:rPr>
              <a:t> DÉMO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A92CFEC-5EE4-A767-3113-D516B693B2F0}"/>
              </a:ext>
            </a:extLst>
          </p:cNvPr>
          <p:cNvGrpSpPr/>
          <p:nvPr/>
        </p:nvGrpSpPr>
        <p:grpSpPr>
          <a:xfrm>
            <a:off x="5304939" y="7034767"/>
            <a:ext cx="6762531" cy="1262531"/>
            <a:chOff x="5257800" y="1833326"/>
            <a:chExt cx="6762531" cy="1262531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FAE4895B-959E-5FCB-0B28-EC17FE3A8F34}"/>
                </a:ext>
              </a:extLst>
            </p:cNvPr>
            <p:cNvGrpSpPr/>
            <p:nvPr/>
          </p:nvGrpSpPr>
          <p:grpSpPr>
            <a:xfrm>
              <a:off x="5352079" y="1833326"/>
              <a:ext cx="6668252" cy="1228957"/>
              <a:chOff x="10134600" y="4199557"/>
              <a:chExt cx="5121782" cy="943943"/>
            </a:xfrm>
            <a:solidFill>
              <a:schemeClr val="bg1"/>
            </a:solidFill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grpSpPr>
          <p:pic>
            <p:nvPicPr>
              <p:cNvPr id="19" name="Graphique 18" descr="Lire">
                <a:extLst>
                  <a:ext uri="{FF2B5EF4-FFF2-40B4-BE49-F238E27FC236}">
                    <a16:creationId xmlns:a16="http://schemas.microsoft.com/office/drawing/2014/main" id="{B7ECDDDC-889A-D9CC-8A84-960E64186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34600" y="4199557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0" name="Graphique 19" descr="Arrêter">
                <a:extLst>
                  <a:ext uri="{FF2B5EF4-FFF2-40B4-BE49-F238E27FC236}">
                    <a16:creationId xmlns:a16="http://schemas.microsoft.com/office/drawing/2014/main" id="{93BA2A4C-9CCF-ADFF-E638-88D7BC0C27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271413" y="4199557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1" name="Graphique 20" descr="Répéter">
                <a:extLst>
                  <a:ext uri="{FF2B5EF4-FFF2-40B4-BE49-F238E27FC236}">
                    <a16:creationId xmlns:a16="http://schemas.microsoft.com/office/drawing/2014/main" id="{01D19C0A-1F93-661B-93E7-9418F392F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4341982" y="4229100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CC64A009-5B63-AD9E-201F-3CD4FDCC7BDF}"/>
                </a:ext>
              </a:extLst>
            </p:cNvPr>
            <p:cNvGrpSpPr/>
            <p:nvPr/>
          </p:nvGrpSpPr>
          <p:grpSpPr>
            <a:xfrm>
              <a:off x="5257800" y="1866900"/>
              <a:ext cx="6668252" cy="1228957"/>
              <a:chOff x="10134600" y="4199557"/>
              <a:chExt cx="5121782" cy="943943"/>
            </a:xfrm>
            <a:solidFill>
              <a:srgbClr val="0070C0"/>
            </a:solidFill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grpSpPr>
          <p:pic>
            <p:nvPicPr>
              <p:cNvPr id="3" name="Graphique 2" descr="Lire">
                <a:extLst>
                  <a:ext uri="{FF2B5EF4-FFF2-40B4-BE49-F238E27FC236}">
                    <a16:creationId xmlns:a16="http://schemas.microsoft.com/office/drawing/2014/main" id="{DCDA1E20-A328-2CCF-207F-14D842A7EB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0134600" y="4199557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7" name="Graphique 6" descr="Arrêter">
                <a:extLst>
                  <a:ext uri="{FF2B5EF4-FFF2-40B4-BE49-F238E27FC236}">
                    <a16:creationId xmlns:a16="http://schemas.microsoft.com/office/drawing/2014/main" id="{5A1472E9-A528-96BB-F3DB-11713A6505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2271413" y="4199557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6" name="Graphique 15" descr="Répéter">
                <a:extLst>
                  <a:ext uri="{FF2B5EF4-FFF2-40B4-BE49-F238E27FC236}">
                    <a16:creationId xmlns:a16="http://schemas.microsoft.com/office/drawing/2014/main" id="{D36B9D0E-1C18-2BFE-07F0-A1356723A4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4341982" y="4229100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40" name="Group 9">
            <a:extLst>
              <a:ext uri="{FF2B5EF4-FFF2-40B4-BE49-F238E27FC236}">
                <a16:creationId xmlns:a16="http://schemas.microsoft.com/office/drawing/2014/main" id="{E0285120-3F2C-7978-0C24-CE6D1A0CB201}"/>
              </a:ext>
            </a:extLst>
          </p:cNvPr>
          <p:cNvGrpSpPr/>
          <p:nvPr/>
        </p:nvGrpSpPr>
        <p:grpSpPr>
          <a:xfrm>
            <a:off x="16280618" y="8688620"/>
            <a:ext cx="2214870" cy="1150340"/>
            <a:chOff x="0" y="-19051"/>
            <a:chExt cx="2953159" cy="1533787"/>
          </a:xfrm>
        </p:grpSpPr>
        <p:sp>
          <p:nvSpPr>
            <p:cNvPr id="41" name="TextBox 10">
              <a:extLst>
                <a:ext uri="{FF2B5EF4-FFF2-40B4-BE49-F238E27FC236}">
                  <a16:creationId xmlns:a16="http://schemas.microsoft.com/office/drawing/2014/main" id="{20210043-DA16-7BC6-1F5A-953B9AC37A42}"/>
                </a:ext>
              </a:extLst>
            </p:cNvPr>
            <p:cNvSpPr txBox="1"/>
            <p:nvPr/>
          </p:nvSpPr>
          <p:spPr>
            <a:xfrm>
              <a:off x="0" y="-19051"/>
              <a:ext cx="736605" cy="1575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>
                  <a:solidFill>
                    <a:schemeClr val="accent1">
                      <a:lumMod val="75000"/>
                    </a:schemeClr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42" name="TextBox 11">
              <a:extLst>
                <a:ext uri="{FF2B5EF4-FFF2-40B4-BE49-F238E27FC236}">
                  <a16:creationId xmlns:a16="http://schemas.microsoft.com/office/drawing/2014/main" id="{09E7B070-9016-1594-F11C-17390776AFE2}"/>
                </a:ext>
              </a:extLst>
            </p:cNvPr>
            <p:cNvSpPr txBox="1"/>
            <p:nvPr/>
          </p:nvSpPr>
          <p:spPr>
            <a:xfrm>
              <a:off x="2155" y="168902"/>
              <a:ext cx="2951004" cy="478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 dirty="0">
                  <a:solidFill>
                    <a:schemeClr val="accent1">
                      <a:lumMod val="75000"/>
                    </a:schemeClr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43" name="TextBox 12">
              <a:extLst>
                <a:ext uri="{FF2B5EF4-FFF2-40B4-BE49-F238E27FC236}">
                  <a16:creationId xmlns:a16="http://schemas.microsoft.com/office/drawing/2014/main" id="{EA3F96EE-CB00-A21C-4F5F-5185F3426CE5}"/>
                </a:ext>
              </a:extLst>
            </p:cNvPr>
            <p:cNvSpPr txBox="1"/>
            <p:nvPr/>
          </p:nvSpPr>
          <p:spPr>
            <a:xfrm>
              <a:off x="0" y="1186184"/>
              <a:ext cx="1650137" cy="3285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chemeClr val="accent1">
                      <a:lumMod val="75000"/>
                    </a:schemeClr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chemeClr val="accent1">
                      <a:lumMod val="75000"/>
                    </a:schemeClr>
                  </a:solidFill>
                  <a:latin typeface="Roboto"/>
                </a:rPr>
                <a:t>DWWM 21-22</a:t>
              </a:r>
            </a:p>
          </p:txBody>
        </p:sp>
      </p:grpSp>
      <p:sp>
        <p:nvSpPr>
          <p:cNvPr id="28" name="TextBox 11">
            <a:extLst>
              <a:ext uri="{FF2B5EF4-FFF2-40B4-BE49-F238E27FC236}">
                <a16:creationId xmlns:a16="http://schemas.microsoft.com/office/drawing/2014/main" id="{6A71CB60-1C41-6587-E09C-089B685B6E2C}"/>
              </a:ext>
            </a:extLst>
          </p:cNvPr>
          <p:cNvSpPr txBox="1"/>
          <p:nvPr/>
        </p:nvSpPr>
        <p:spPr>
          <a:xfrm>
            <a:off x="782968" y="5109078"/>
            <a:ext cx="13597861" cy="15388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75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</a:rPr>
              <a:t>2</a:t>
            </a:r>
            <a:r>
              <a:rPr lang="en-US" sz="5021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</a:rPr>
              <a:t> </a:t>
            </a:r>
            <a:r>
              <a:rPr lang="en-US" sz="5021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</a:rPr>
              <a:t>Parcours</a:t>
            </a:r>
            <a:r>
              <a:rPr lang="en-US" sz="5021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/>
              </a:rPr>
              <a:t> Utilisateur : </a:t>
            </a:r>
          </a:p>
          <a:p>
            <a:pPr>
              <a:lnSpc>
                <a:spcPts val="5975"/>
              </a:lnSpc>
              <a:spcBef>
                <a:spcPct val="0"/>
              </a:spcBef>
            </a:pPr>
            <a:r>
              <a:rPr lang="en-US" sz="5021" dirty="0">
                <a:solidFill>
                  <a:srgbClr val="000000"/>
                </a:solidFill>
                <a:latin typeface="Playfair Display"/>
              </a:rPr>
              <a:t>Cas </a:t>
            </a:r>
            <a:r>
              <a:rPr lang="en-US" sz="5021" dirty="0" err="1">
                <a:solidFill>
                  <a:srgbClr val="000000"/>
                </a:solidFill>
                <a:latin typeface="Playfair Display"/>
              </a:rPr>
              <a:t>d’utilisation</a:t>
            </a:r>
            <a:r>
              <a:rPr lang="en-US" sz="5021" dirty="0">
                <a:solidFill>
                  <a:srgbClr val="000000"/>
                </a:solidFill>
                <a:latin typeface="Playfair Display"/>
              </a:rPr>
              <a:t> et </a:t>
            </a:r>
            <a:r>
              <a:rPr lang="en-US" sz="5021" dirty="0" err="1">
                <a:solidFill>
                  <a:srgbClr val="000000"/>
                </a:solidFill>
                <a:latin typeface="Playfair Display"/>
              </a:rPr>
              <a:t>cas</a:t>
            </a:r>
            <a:r>
              <a:rPr lang="en-US" sz="5021" dirty="0">
                <a:solidFill>
                  <a:srgbClr val="000000"/>
                </a:solidFill>
                <a:latin typeface="Playfair Display"/>
              </a:rPr>
              <a:t> de gestion </a:t>
            </a:r>
            <a:r>
              <a:rPr lang="en-US" sz="5021" dirty="0" err="1">
                <a:solidFill>
                  <a:srgbClr val="000000"/>
                </a:solidFill>
                <a:latin typeface="Playfair Display"/>
              </a:rPr>
              <a:t>d’erreurs</a:t>
            </a:r>
            <a:endParaRPr lang="en-US" sz="5021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/>
            </a:endParaRP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C9BC3E19-EB09-36B3-E180-1B6AAE59A07D}"/>
              </a:ext>
            </a:extLst>
          </p:cNvPr>
          <p:cNvGrpSpPr/>
          <p:nvPr/>
        </p:nvGrpSpPr>
        <p:grpSpPr>
          <a:xfrm>
            <a:off x="18574294" y="1412285"/>
            <a:ext cx="7557411" cy="8190957"/>
            <a:chOff x="5571294" y="1106952"/>
            <a:chExt cx="7451711" cy="819095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50" name="Rectangle : coins arrondis 49">
              <a:extLst>
                <a:ext uri="{FF2B5EF4-FFF2-40B4-BE49-F238E27FC236}">
                  <a16:creationId xmlns:a16="http://schemas.microsoft.com/office/drawing/2014/main" id="{F8A30501-D34A-4EA6-9B53-E042DC51A3DC}"/>
                </a:ext>
              </a:extLst>
            </p:cNvPr>
            <p:cNvSpPr/>
            <p:nvPr/>
          </p:nvSpPr>
          <p:spPr>
            <a:xfrm>
              <a:off x="5571294" y="1106952"/>
              <a:ext cx="7451711" cy="8190957"/>
            </a:xfrm>
            <a:prstGeom prst="roundRect">
              <a:avLst>
                <a:gd name="adj" fmla="val 28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20DEDC4A-18D2-9431-4F91-F5D2F687E6E8}"/>
                </a:ext>
              </a:extLst>
            </p:cNvPr>
            <p:cNvGrpSpPr/>
            <p:nvPr/>
          </p:nvGrpSpPr>
          <p:grpSpPr>
            <a:xfrm>
              <a:off x="6154821" y="1338311"/>
              <a:ext cx="6868183" cy="7919989"/>
              <a:chOff x="10307814" y="1140942"/>
              <a:chExt cx="6868183" cy="7919989"/>
            </a:xfrm>
            <a:solidFill>
              <a:schemeClr val="bg1"/>
            </a:solidFill>
          </p:grpSpPr>
          <p:sp>
            <p:nvSpPr>
              <p:cNvPr id="52" name="TextBox 6">
                <a:extLst>
                  <a:ext uri="{FF2B5EF4-FFF2-40B4-BE49-F238E27FC236}">
                    <a16:creationId xmlns:a16="http://schemas.microsoft.com/office/drawing/2014/main" id="{73721511-C39B-E320-B554-678015F56E5B}"/>
                  </a:ext>
                </a:extLst>
              </p:cNvPr>
              <p:cNvSpPr txBox="1"/>
              <p:nvPr/>
            </p:nvSpPr>
            <p:spPr>
              <a:xfrm>
                <a:off x="10307814" y="1140942"/>
                <a:ext cx="777763" cy="791998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7" action="ppaction://hlinksldjump"/>
                  </a:rPr>
                  <a:t>02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8" action="ppaction://hlinksldjump"/>
                  </a:rPr>
                  <a:t>03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9" action="ppaction://hlinksldjump"/>
                  </a:rPr>
                  <a:t>07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0" action="ppaction://hlinksldjump"/>
                  </a:rPr>
                  <a:t>08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9" action="ppaction://hlinksldjump"/>
                  </a:rPr>
                  <a:t>09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1" action="ppaction://hlinksldjump"/>
                  </a:rPr>
                  <a:t>10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2" action="ppaction://hlinksldjump"/>
                  </a:rPr>
                  <a:t>12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3" action="ppaction://hlinksldjump"/>
                  </a:rPr>
                  <a:t>13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4" action="ppaction://hlinksldjump"/>
                  </a:rPr>
                  <a:t>25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5" action="ppaction://hlinksldjump"/>
                  </a:rPr>
                  <a:t>26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6" action="ppaction://hlinksldjump"/>
                  </a:rPr>
                  <a:t>28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7" action="ppaction://hlinksldjump"/>
                  </a:rPr>
                  <a:t>29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8" action="ppaction://hlinksldjump"/>
                  </a:rPr>
                  <a:t>30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9" action="ppaction://hlinksldjump"/>
                  </a:rPr>
                  <a:t>31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30" action="ppaction://hlinksldjump"/>
                  </a:rPr>
                  <a:t>32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31" action="ppaction://hlinksldjump"/>
                  </a:rPr>
                  <a:t>33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</p:txBody>
          </p:sp>
          <p:sp>
            <p:nvSpPr>
              <p:cNvPr id="53" name="TextBox 7">
                <a:extLst>
                  <a:ext uri="{FF2B5EF4-FFF2-40B4-BE49-F238E27FC236}">
                    <a16:creationId xmlns:a16="http://schemas.microsoft.com/office/drawing/2014/main" id="{0B527D9C-5673-815C-5F96-1582D9D000C8}"/>
                  </a:ext>
                </a:extLst>
              </p:cNvPr>
              <p:cNvSpPr txBox="1"/>
              <p:nvPr/>
            </p:nvSpPr>
            <p:spPr>
              <a:xfrm>
                <a:off x="11500552" y="1169517"/>
                <a:ext cx="5675445" cy="707555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Plan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Résumé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Cahier des charges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Spécification</a:t>
                </a: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 techniques du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Réalisations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extraits de codes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Jeu d'essai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Veille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sur les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vulnérabilités</a:t>
                </a:r>
                <a:endParaRPr lang="en-US" sz="2749" dirty="0">
                  <a:solidFill>
                    <a:srgbClr val="000000"/>
                  </a:solidFill>
                  <a:latin typeface="Lato Bold Italics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Problèmes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recontrés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solutions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Conclusion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Remerciements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</p:txBody>
          </p:sp>
        </p:grpSp>
      </p:grpSp>
      <p:grpSp>
        <p:nvGrpSpPr>
          <p:cNvPr id="54" name="menu">
            <a:extLst>
              <a:ext uri="{FF2B5EF4-FFF2-40B4-BE49-F238E27FC236}">
                <a16:creationId xmlns:a16="http://schemas.microsoft.com/office/drawing/2014/main" id="{DC7E513A-0340-1B51-4E02-62B55F8D35C6}"/>
              </a:ext>
            </a:extLst>
          </p:cNvPr>
          <p:cNvGrpSpPr/>
          <p:nvPr/>
        </p:nvGrpSpPr>
        <p:grpSpPr>
          <a:xfrm rot="16200000">
            <a:off x="7101884" y="9420237"/>
            <a:ext cx="960028" cy="927371"/>
            <a:chOff x="11506200" y="394775"/>
            <a:chExt cx="960028" cy="914400"/>
          </a:xfrm>
        </p:grpSpPr>
        <p:sp>
          <p:nvSpPr>
            <p:cNvPr id="55" name="Rectangle : coins arrondis 54">
              <a:extLst>
                <a:ext uri="{FF2B5EF4-FFF2-40B4-BE49-F238E27FC236}">
                  <a16:creationId xmlns:a16="http://schemas.microsoft.com/office/drawing/2014/main" id="{37B1B2B2-0DFF-7CF5-6B4A-82C3C2DB1B67}"/>
                </a:ext>
              </a:extLst>
            </p:cNvPr>
            <p:cNvSpPr/>
            <p:nvPr/>
          </p:nvSpPr>
          <p:spPr>
            <a:xfrm>
              <a:off x="11506200" y="413401"/>
              <a:ext cx="914400" cy="8306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6" name="Graphique 55" descr="Réseau de tâches">
              <a:extLst>
                <a:ext uri="{FF2B5EF4-FFF2-40B4-BE49-F238E27FC236}">
                  <a16:creationId xmlns:a16="http://schemas.microsoft.com/office/drawing/2014/main" id="{79E2AFBD-A71F-83F2-1641-2E1C4101E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1551828" y="39477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5270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41328 -0.0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8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écurité chez Slack | Slack">
            <a:extLst>
              <a:ext uri="{FF2B5EF4-FFF2-40B4-BE49-F238E27FC236}">
                <a16:creationId xmlns:a16="http://schemas.microsoft.com/office/drawing/2014/main" id="{70962FA8-B6CC-3B31-B29E-5D66CF98E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5522" y="12363862"/>
            <a:ext cx="543550" cy="54355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artDeco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/>
          <p:cNvSpPr txBox="1"/>
          <p:nvPr/>
        </p:nvSpPr>
        <p:spPr>
          <a:xfrm>
            <a:off x="15527152" y="9525"/>
            <a:ext cx="2718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solidFill>
                  <a:srgbClr val="FFFFFF"/>
                </a:solidFill>
                <a:latin typeface="Playfair Display"/>
              </a:rPr>
              <a:t>28</a:t>
            </a:r>
          </a:p>
        </p:txBody>
      </p:sp>
      <p:grpSp>
        <p:nvGrpSpPr>
          <p:cNvPr id="2" name="groupe photo1">
            <a:extLst>
              <a:ext uri="{FF2B5EF4-FFF2-40B4-BE49-F238E27FC236}">
                <a16:creationId xmlns:a16="http://schemas.microsoft.com/office/drawing/2014/main" id="{9B190ACF-AC93-6BAA-7B77-5F4BC0CC25C8}"/>
              </a:ext>
            </a:extLst>
          </p:cNvPr>
          <p:cNvGrpSpPr/>
          <p:nvPr/>
        </p:nvGrpSpPr>
        <p:grpSpPr>
          <a:xfrm>
            <a:off x="0" y="-57881"/>
            <a:ext cx="18574294" cy="10325100"/>
            <a:chOff x="-435916" y="-62956"/>
            <a:chExt cx="19281051" cy="11557866"/>
          </a:xfrm>
        </p:grpSpPr>
        <p:pic>
          <p:nvPicPr>
            <p:cNvPr id="24" name="photo1">
              <a:extLst>
                <a:ext uri="{FF2B5EF4-FFF2-40B4-BE49-F238E27FC236}">
                  <a16:creationId xmlns:a16="http://schemas.microsoft.com/office/drawing/2014/main" id="{9F940349-8619-EB41-61F9-6C05BEEA1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14807"/>
            <a:stretch/>
          </p:blipFill>
          <p:spPr>
            <a:xfrm>
              <a:off x="-435916" y="-62956"/>
              <a:ext cx="19281051" cy="11557866"/>
            </a:xfrm>
            <a:prstGeom prst="rect">
              <a:avLst/>
            </a:prstGeom>
          </p:spPr>
        </p:pic>
        <p:pic>
          <p:nvPicPr>
            <p:cNvPr id="27" name="Menus click" descr="Index pointant vers la droite vu du côté du dos de la main">
              <a:extLst>
                <a:ext uri="{FF2B5EF4-FFF2-40B4-BE49-F238E27FC236}">
                  <a16:creationId xmlns:a16="http://schemas.microsoft.com/office/drawing/2014/main" id="{BDA7D2CD-BF24-C6F4-47C0-1FC773B8D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6200000">
              <a:off x="14982966" y="3774260"/>
              <a:ext cx="637609" cy="637609"/>
            </a:xfrm>
            <a:prstGeom prst="rect">
              <a:avLst/>
            </a:prstGeom>
          </p:spPr>
        </p:pic>
      </p:grpSp>
      <p:pic>
        <p:nvPicPr>
          <p:cNvPr id="28" name="photo2">
            <a:extLst>
              <a:ext uri="{FF2B5EF4-FFF2-40B4-BE49-F238E27FC236}">
                <a16:creationId xmlns:a16="http://schemas.microsoft.com/office/drawing/2014/main" id="{369C00D7-DAF2-F3C1-B875-847F221787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3459" t="2735" r="17981" b="-2735"/>
          <a:stretch/>
        </p:blipFill>
        <p:spPr>
          <a:xfrm>
            <a:off x="-801524" y="-120722"/>
            <a:ext cx="19089524" cy="11256970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1AC8FA60-0C07-88DE-DB66-A5EC84258008}"/>
              </a:ext>
            </a:extLst>
          </p:cNvPr>
          <p:cNvSpPr txBox="1"/>
          <p:nvPr/>
        </p:nvSpPr>
        <p:spPr>
          <a:xfrm>
            <a:off x="-39921" y="385230"/>
            <a:ext cx="7327903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5021" dirty="0">
                <a:solidFill>
                  <a:srgbClr val="000000"/>
                </a:solidFill>
                <a:latin typeface="Playfair Display"/>
              </a:rPr>
              <a:t>RÉALISATIONS – CODES</a:t>
            </a:r>
            <a:endParaRPr lang="en-US" sz="5021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/>
            </a:endParaRPr>
          </a:p>
        </p:txBody>
      </p:sp>
      <p:grpSp>
        <p:nvGrpSpPr>
          <p:cNvPr id="3" name="Groupe menus click">
            <a:extLst>
              <a:ext uri="{FF2B5EF4-FFF2-40B4-BE49-F238E27FC236}">
                <a16:creationId xmlns:a16="http://schemas.microsoft.com/office/drawing/2014/main" id="{FF55165F-D78D-E1CC-4010-347D90CC5D75}"/>
              </a:ext>
            </a:extLst>
          </p:cNvPr>
          <p:cNvGrpSpPr/>
          <p:nvPr/>
        </p:nvGrpSpPr>
        <p:grpSpPr>
          <a:xfrm>
            <a:off x="-92182" y="1197198"/>
            <a:ext cx="7635982" cy="2339364"/>
            <a:chOff x="-305444" y="-470755"/>
            <a:chExt cx="9399520" cy="4398009"/>
          </a:xfrm>
        </p:grpSpPr>
        <p:sp>
          <p:nvSpPr>
            <p:cNvPr id="51" name="TEXT WIREFRAME">
              <a:extLst>
                <a:ext uri="{FF2B5EF4-FFF2-40B4-BE49-F238E27FC236}">
                  <a16:creationId xmlns:a16="http://schemas.microsoft.com/office/drawing/2014/main" id="{13195883-1B40-708A-D676-A7324B591412}"/>
                </a:ext>
              </a:extLst>
            </p:cNvPr>
            <p:cNvSpPr txBox="1"/>
            <p:nvPr/>
          </p:nvSpPr>
          <p:spPr>
            <a:xfrm>
              <a:off x="-305444" y="-470755"/>
              <a:ext cx="9399520" cy="19094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spc="-3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layfair Display"/>
                </a:rPr>
                <a:t>Cas </a:t>
              </a:r>
              <a:r>
                <a:rPr lang="en-US" sz="2800" b="1" spc="-3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layfair Display"/>
                </a:rPr>
                <a:t>d’utilisation</a:t>
              </a:r>
              <a:r>
                <a:rPr lang="en-US" sz="2800" b="1" spc="-3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layfair Display"/>
                </a:rPr>
                <a:t> : </a:t>
              </a:r>
              <a:r>
                <a:rPr lang="en-US" sz="2400" spc="-3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layfair Display"/>
                </a:rPr>
                <a:t>On teste </a:t>
              </a:r>
              <a:r>
                <a:rPr lang="en-US" sz="2400" spc="-3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layfair Display"/>
                </a:rPr>
                <a:t>une</a:t>
              </a:r>
              <a:r>
                <a:rPr lang="en-US" sz="2400" spc="-3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layfair Display"/>
                </a:rPr>
                <a:t> sortie de  </a:t>
              </a:r>
              <a:r>
                <a:rPr lang="en-US" sz="6000" b="1" spc="-3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layfair Display"/>
                </a:rPr>
                <a:t>5</a:t>
              </a:r>
              <a:r>
                <a:rPr lang="en-US" sz="2400" spc="-3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layfair Display"/>
                </a:rPr>
                <a:t> tapis</a:t>
              </a:r>
            </a:p>
          </p:txBody>
        </p:sp>
        <p:pic>
          <p:nvPicPr>
            <p:cNvPr id="26" name="Menus click" descr="Index pointant vers la droite vu du côté du dos de la main">
              <a:extLst>
                <a:ext uri="{FF2B5EF4-FFF2-40B4-BE49-F238E27FC236}">
                  <a16:creationId xmlns:a16="http://schemas.microsoft.com/office/drawing/2014/main" id="{24406878-6512-D85A-4555-7F41974B0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9325208">
              <a:off x="6037271" y="1919707"/>
              <a:ext cx="1128117" cy="2007547"/>
            </a:xfrm>
            <a:prstGeom prst="ellipse">
              <a:avLst/>
            </a:prstGeom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252707" y="9258300"/>
            <a:ext cx="720422" cy="720419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621" b="-621"/>
              </a:stretch>
            </a:blipFill>
          </p:spPr>
        </p:sp>
      </p:grpSp>
      <p:pic>
        <p:nvPicPr>
          <p:cNvPr id="32" name="Graphique 31" descr="Lir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2CF7918-F681-7855-6DED-6809E400A2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22427" y="9258300"/>
            <a:ext cx="720422" cy="720422"/>
          </a:xfrm>
          <a:prstGeom prst="ellipse">
            <a:avLst/>
          </a:prstGeom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46" name="Group 9">
            <a:extLst>
              <a:ext uri="{FF2B5EF4-FFF2-40B4-BE49-F238E27FC236}">
                <a16:creationId xmlns:a16="http://schemas.microsoft.com/office/drawing/2014/main" id="{D98D31E9-7072-B4B8-0359-4D1E66EAE91B}"/>
              </a:ext>
            </a:extLst>
          </p:cNvPr>
          <p:cNvGrpSpPr/>
          <p:nvPr/>
        </p:nvGrpSpPr>
        <p:grpSpPr>
          <a:xfrm>
            <a:off x="16280618" y="8702908"/>
            <a:ext cx="2214870" cy="1126255"/>
            <a:chOff x="0" y="0"/>
            <a:chExt cx="2953159" cy="1501673"/>
          </a:xfrm>
        </p:grpSpPr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37848F46-403A-991B-830B-B7697AB15D71}"/>
                </a:ext>
              </a:extLst>
            </p:cNvPr>
            <p:cNvSpPr txBox="1"/>
            <p:nvPr/>
          </p:nvSpPr>
          <p:spPr>
            <a:xfrm>
              <a:off x="0" y="-19050"/>
              <a:ext cx="736605" cy="155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>
                  <a:solidFill>
                    <a:srgbClr val="000000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48" name="TextBox 11">
              <a:extLst>
                <a:ext uri="{FF2B5EF4-FFF2-40B4-BE49-F238E27FC236}">
                  <a16:creationId xmlns:a16="http://schemas.microsoft.com/office/drawing/2014/main" id="{B548F160-0EA2-DACA-D488-875D19E277FE}"/>
                </a:ext>
              </a:extLst>
            </p:cNvPr>
            <p:cNvSpPr txBox="1"/>
            <p:nvPr/>
          </p:nvSpPr>
          <p:spPr>
            <a:xfrm>
              <a:off x="2154" y="168902"/>
              <a:ext cx="2951005" cy="954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 dirty="0">
                  <a:solidFill>
                    <a:srgbClr val="000000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49" name="TextBox 12">
              <a:extLst>
                <a:ext uri="{FF2B5EF4-FFF2-40B4-BE49-F238E27FC236}">
                  <a16:creationId xmlns:a16="http://schemas.microsoft.com/office/drawing/2014/main" id="{8C4EFEDD-4483-3064-2E23-14510F8237EA}"/>
                </a:ext>
              </a:extLst>
            </p:cNvPr>
            <p:cNvSpPr txBox="1"/>
            <p:nvPr/>
          </p:nvSpPr>
          <p:spPr>
            <a:xfrm>
              <a:off x="0" y="1186184"/>
              <a:ext cx="1650137" cy="315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DWWM 21-22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6E679336-5D61-D29D-1CF2-73CDCC937B0F}"/>
              </a:ext>
            </a:extLst>
          </p:cNvPr>
          <p:cNvGrpSpPr/>
          <p:nvPr/>
        </p:nvGrpSpPr>
        <p:grpSpPr>
          <a:xfrm>
            <a:off x="2027376" y="9212635"/>
            <a:ext cx="807665" cy="807665"/>
            <a:chOff x="2027376" y="9212635"/>
            <a:chExt cx="807665" cy="807665"/>
          </a:xfrm>
        </p:grpSpPr>
        <p:pic>
          <p:nvPicPr>
            <p:cNvPr id="50" name="Graphique 49" descr="Arrêter">
              <a:hlinkClick r:id="rId11"/>
              <a:extLst>
                <a:ext uri="{FF2B5EF4-FFF2-40B4-BE49-F238E27FC236}">
                  <a16:creationId xmlns:a16="http://schemas.microsoft.com/office/drawing/2014/main" id="{26646B87-506D-6D6F-B18C-4A9DF3B9F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027376" y="9212635"/>
              <a:ext cx="807665" cy="807665"/>
            </a:xfrm>
            <a:prstGeom prst="rect">
              <a:avLst/>
            </a:prstGeom>
          </p:spPr>
        </p:pic>
        <p:pic>
          <p:nvPicPr>
            <p:cNvPr id="5" name="Graphique 4" descr="Lien">
              <a:hlinkClick r:id="rId14"/>
              <a:extLst>
                <a:ext uri="{FF2B5EF4-FFF2-40B4-BE49-F238E27FC236}">
                  <a16:creationId xmlns:a16="http://schemas.microsoft.com/office/drawing/2014/main" id="{1DAB73E7-1DFE-EAE8-F460-E822DC1CB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054264" y="9282640"/>
              <a:ext cx="667653" cy="667653"/>
            </a:xfrm>
            <a:prstGeom prst="rect">
              <a:avLst/>
            </a:prstGeom>
          </p:spPr>
        </p:pic>
      </p:grpSp>
      <p:sp>
        <p:nvSpPr>
          <p:cNvPr id="25" name="TextBox 6">
            <a:extLst>
              <a:ext uri="{FF2B5EF4-FFF2-40B4-BE49-F238E27FC236}">
                <a16:creationId xmlns:a16="http://schemas.microsoft.com/office/drawing/2014/main" id="{C4A6294B-A12F-F32C-1ED8-034F10172EBA}"/>
              </a:ext>
            </a:extLst>
          </p:cNvPr>
          <p:cNvSpPr txBox="1"/>
          <p:nvPr/>
        </p:nvSpPr>
        <p:spPr>
          <a:xfrm>
            <a:off x="15603003" y="19781"/>
            <a:ext cx="2718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latin typeface="Playfair Display"/>
              </a:rPr>
              <a:t>28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1A07DECC-5991-D37E-CBA4-2634A162C432}"/>
              </a:ext>
            </a:extLst>
          </p:cNvPr>
          <p:cNvGrpSpPr/>
          <p:nvPr/>
        </p:nvGrpSpPr>
        <p:grpSpPr>
          <a:xfrm>
            <a:off x="18574294" y="1412285"/>
            <a:ext cx="7557411" cy="8190957"/>
            <a:chOff x="5571294" y="1106952"/>
            <a:chExt cx="7451711" cy="819095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9720EA5F-6358-0756-4C64-82075F1D6A5F}"/>
                </a:ext>
              </a:extLst>
            </p:cNvPr>
            <p:cNvSpPr/>
            <p:nvPr/>
          </p:nvSpPr>
          <p:spPr>
            <a:xfrm>
              <a:off x="5571294" y="1106952"/>
              <a:ext cx="7451711" cy="8190957"/>
            </a:xfrm>
            <a:prstGeom prst="roundRect">
              <a:avLst>
                <a:gd name="adj" fmla="val 28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65AA62E0-0423-1625-6AE2-3E0AF7D15DC1}"/>
                </a:ext>
              </a:extLst>
            </p:cNvPr>
            <p:cNvGrpSpPr/>
            <p:nvPr/>
          </p:nvGrpSpPr>
          <p:grpSpPr>
            <a:xfrm>
              <a:off x="6154821" y="1338311"/>
              <a:ext cx="6868183" cy="7919989"/>
              <a:chOff x="10307814" y="1140942"/>
              <a:chExt cx="6868183" cy="7919989"/>
            </a:xfrm>
            <a:solidFill>
              <a:schemeClr val="bg1"/>
            </a:solidFill>
          </p:grpSpPr>
          <p:sp>
            <p:nvSpPr>
              <p:cNvPr id="36" name="TextBox 6">
                <a:extLst>
                  <a:ext uri="{FF2B5EF4-FFF2-40B4-BE49-F238E27FC236}">
                    <a16:creationId xmlns:a16="http://schemas.microsoft.com/office/drawing/2014/main" id="{6A781323-C6B5-A11D-EAF3-1716CA38280F}"/>
                  </a:ext>
                </a:extLst>
              </p:cNvPr>
              <p:cNvSpPr txBox="1"/>
              <p:nvPr/>
            </p:nvSpPr>
            <p:spPr>
              <a:xfrm>
                <a:off x="10307814" y="1140942"/>
                <a:ext cx="777763" cy="791998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7" action="ppaction://hlinksldjump"/>
                  </a:rPr>
                  <a:t>02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8" action="ppaction://hlinksldjump"/>
                  </a:rPr>
                  <a:t>03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9" action="ppaction://hlinksldjump"/>
                  </a:rPr>
                  <a:t>07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0" action="ppaction://hlinksldjump"/>
                  </a:rPr>
                  <a:t>08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9" action="ppaction://hlinksldjump"/>
                  </a:rPr>
                  <a:t>09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1" action="ppaction://hlinksldjump"/>
                  </a:rPr>
                  <a:t>10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2" action="ppaction://hlinksldjump"/>
                  </a:rPr>
                  <a:t>12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3" action="ppaction://hlinksldjump"/>
                  </a:rPr>
                  <a:t>13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4" action="ppaction://hlinksldjump"/>
                  </a:rPr>
                  <a:t>25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5" action="ppaction://hlinksldjump"/>
                  </a:rPr>
                  <a:t>26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6" action="ppaction://hlinksldjump"/>
                  </a:rPr>
                  <a:t>28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7" action="ppaction://hlinksldjump"/>
                  </a:rPr>
                  <a:t>29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8" action="ppaction://hlinksldjump"/>
                  </a:rPr>
                  <a:t>30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9" action="ppaction://hlinksldjump"/>
                  </a:rPr>
                  <a:t>31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30" action="ppaction://hlinksldjump"/>
                  </a:rPr>
                  <a:t>32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31" action="ppaction://hlinksldjump"/>
                  </a:rPr>
                  <a:t>33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</p:txBody>
          </p:sp>
          <p:sp>
            <p:nvSpPr>
              <p:cNvPr id="37" name="TextBox 7">
                <a:extLst>
                  <a:ext uri="{FF2B5EF4-FFF2-40B4-BE49-F238E27FC236}">
                    <a16:creationId xmlns:a16="http://schemas.microsoft.com/office/drawing/2014/main" id="{DEC17F94-E91F-60CC-A2CF-26A8842F60A8}"/>
                  </a:ext>
                </a:extLst>
              </p:cNvPr>
              <p:cNvSpPr txBox="1"/>
              <p:nvPr/>
            </p:nvSpPr>
            <p:spPr>
              <a:xfrm>
                <a:off x="11500552" y="1169517"/>
                <a:ext cx="5675445" cy="707555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Plan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Résumé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Cahier des charges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Spécification</a:t>
                </a: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 techniques du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Réalisations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extraits de codes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Jeu d'essai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Veille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sur les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vulnérabilités</a:t>
                </a:r>
                <a:endParaRPr lang="en-US" sz="2749" dirty="0">
                  <a:solidFill>
                    <a:srgbClr val="000000"/>
                  </a:solidFill>
                  <a:latin typeface="Lato Bold Italics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Problèmes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recontrés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solutions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Conclusion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Remerciements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</p:txBody>
          </p:sp>
        </p:grpSp>
      </p:grpSp>
      <p:grpSp>
        <p:nvGrpSpPr>
          <p:cNvPr id="38" name="menu">
            <a:extLst>
              <a:ext uri="{FF2B5EF4-FFF2-40B4-BE49-F238E27FC236}">
                <a16:creationId xmlns:a16="http://schemas.microsoft.com/office/drawing/2014/main" id="{B8DAE8F5-3816-7CE8-18B8-A69997F6ED56}"/>
              </a:ext>
            </a:extLst>
          </p:cNvPr>
          <p:cNvGrpSpPr/>
          <p:nvPr/>
        </p:nvGrpSpPr>
        <p:grpSpPr>
          <a:xfrm rot="16200000">
            <a:off x="3380576" y="9405123"/>
            <a:ext cx="960028" cy="927371"/>
            <a:chOff x="11506200" y="394775"/>
            <a:chExt cx="960028" cy="914400"/>
          </a:xfrm>
        </p:grpSpPr>
        <p:sp>
          <p:nvSpPr>
            <p:cNvPr id="52" name="Rectangle : coins arrondis 51">
              <a:extLst>
                <a:ext uri="{FF2B5EF4-FFF2-40B4-BE49-F238E27FC236}">
                  <a16:creationId xmlns:a16="http://schemas.microsoft.com/office/drawing/2014/main" id="{DA9C18D3-4E78-7DB4-5F0F-38C323B64D40}"/>
                </a:ext>
              </a:extLst>
            </p:cNvPr>
            <p:cNvSpPr/>
            <p:nvPr/>
          </p:nvSpPr>
          <p:spPr>
            <a:xfrm>
              <a:off x="11506200" y="413401"/>
              <a:ext cx="914400" cy="8306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3" name="Graphique 52" descr="Réseau de tâches">
              <a:extLst>
                <a:ext uri="{FF2B5EF4-FFF2-40B4-BE49-F238E27FC236}">
                  <a16:creationId xmlns:a16="http://schemas.microsoft.com/office/drawing/2014/main" id="{370C43AB-6D52-FE7A-0C87-2FDFC340D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1551828" y="39477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9776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41328 -0.0222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8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6509670" y="9090727"/>
            <a:ext cx="1347493" cy="1075165"/>
            <a:chOff x="0" y="-19049"/>
            <a:chExt cx="2953159" cy="1557443"/>
          </a:xfrm>
        </p:grpSpPr>
        <p:sp>
          <p:nvSpPr>
            <p:cNvPr id="9" name="TextBox 9"/>
            <p:cNvSpPr txBox="1"/>
            <p:nvPr/>
          </p:nvSpPr>
          <p:spPr>
            <a:xfrm>
              <a:off x="0" y="-19049"/>
              <a:ext cx="1001997" cy="1711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 dirty="0">
                  <a:solidFill>
                    <a:srgbClr val="0070C0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154" y="164059"/>
              <a:ext cx="2951005" cy="1040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 dirty="0">
                  <a:solidFill>
                    <a:srgbClr val="0070C0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181448"/>
              <a:ext cx="1650137" cy="3569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 dirty="0">
                  <a:solidFill>
                    <a:srgbClr val="0070C0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 dirty="0">
                  <a:solidFill>
                    <a:srgbClr val="0070C0"/>
                  </a:solidFill>
                  <a:latin typeface="Roboto"/>
                </a:rPr>
                <a:t>DWWM 21-22</a:t>
              </a:r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252707" y="9258300"/>
            <a:ext cx="720422" cy="720419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621" b="-621"/>
              </a:stretch>
            </a:blipFill>
          </p:spPr>
        </p:sp>
      </p:grpSp>
      <p:pic>
        <p:nvPicPr>
          <p:cNvPr id="19" name="ARRIERE PLAN">
            <a:extLst>
              <a:ext uri="{FF2B5EF4-FFF2-40B4-BE49-F238E27FC236}">
                <a16:creationId xmlns:a16="http://schemas.microsoft.com/office/drawing/2014/main" id="{E78E343D-2C61-8AC7-AABC-D2269BE73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8100"/>
            <a:ext cx="21003436" cy="10586486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1AC8FA60-0C07-88DE-DB66-A5EC84258008}"/>
              </a:ext>
            </a:extLst>
          </p:cNvPr>
          <p:cNvSpPr txBox="1"/>
          <p:nvPr/>
        </p:nvSpPr>
        <p:spPr>
          <a:xfrm>
            <a:off x="-469903" y="385230"/>
            <a:ext cx="8013703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5021" dirty="0">
                <a:solidFill>
                  <a:srgbClr val="000000"/>
                </a:solidFill>
                <a:latin typeface="Playfair Display"/>
              </a:rPr>
              <a:t>RÉALISATIONS – CODES</a:t>
            </a:r>
            <a:endParaRPr lang="en-US" sz="5021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/>
            </a:endParaRPr>
          </a:p>
        </p:txBody>
      </p:sp>
      <p:sp>
        <p:nvSpPr>
          <p:cNvPr id="51" name="TEXT WIREFRAME">
            <a:extLst>
              <a:ext uri="{FF2B5EF4-FFF2-40B4-BE49-F238E27FC236}">
                <a16:creationId xmlns:a16="http://schemas.microsoft.com/office/drawing/2014/main" id="{13195883-1B40-708A-D676-A7324B591412}"/>
              </a:ext>
            </a:extLst>
          </p:cNvPr>
          <p:cNvSpPr txBox="1"/>
          <p:nvPr/>
        </p:nvSpPr>
        <p:spPr>
          <a:xfrm>
            <a:off x="-838200" y="1465533"/>
            <a:ext cx="16508921" cy="477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790"/>
              </a:lnSpc>
            </a:pPr>
            <a:r>
              <a:rPr lang="en-US" sz="4000" b="1" spc="-3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Playfair Display"/>
              </a:rPr>
              <a:t>Cas de gestion </a:t>
            </a:r>
            <a:r>
              <a:rPr lang="en-US" sz="4000" b="1" spc="-3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Playfair Display"/>
              </a:rPr>
              <a:t>d’erreurs</a:t>
            </a:r>
            <a:r>
              <a:rPr lang="en-US" sz="4000" b="1" spc="-3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Playfair Display"/>
              </a:rPr>
              <a:t> </a:t>
            </a:r>
            <a:r>
              <a:rPr lang="en-US" sz="4000" spc="-3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Playfair Display"/>
              </a:rPr>
              <a:t>: on teste les permissions d’un </a:t>
            </a:r>
            <a:r>
              <a:rPr lang="en-US" sz="4000" spc="-3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Playfair Display"/>
              </a:rPr>
              <a:t>formateur</a:t>
            </a:r>
            <a:endParaRPr lang="en-US" sz="4000" spc="-3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  <a:latin typeface="Playfair Display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1BA1542-767B-0423-0655-30A637B0628A}"/>
              </a:ext>
            </a:extLst>
          </p:cNvPr>
          <p:cNvGrpSpPr/>
          <p:nvPr/>
        </p:nvGrpSpPr>
        <p:grpSpPr>
          <a:xfrm>
            <a:off x="5802424" y="2409320"/>
            <a:ext cx="13187530" cy="4361192"/>
            <a:chOff x="4678269" y="2338066"/>
            <a:chExt cx="13187530" cy="4361192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EE2A072D-1897-FD18-24D8-15E4015489D5}"/>
                </a:ext>
              </a:extLst>
            </p:cNvPr>
            <p:cNvSpPr txBox="1"/>
            <p:nvPr/>
          </p:nvSpPr>
          <p:spPr>
            <a:xfrm>
              <a:off x="4678269" y="5316324"/>
              <a:ext cx="1738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</a:rPr>
                <a:t>ON ACCORDE</a:t>
              </a:r>
            </a:p>
          </p:txBody>
        </p: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82F22CF8-142B-FD81-D087-46D4EF1AB188}"/>
                </a:ext>
              </a:extLst>
            </p:cNvPr>
            <p:cNvGrpSpPr/>
            <p:nvPr/>
          </p:nvGrpSpPr>
          <p:grpSpPr>
            <a:xfrm>
              <a:off x="4682752" y="2338066"/>
              <a:ext cx="13183047" cy="4361192"/>
              <a:chOff x="4724400" y="2155551"/>
              <a:chExt cx="13183047" cy="4361192"/>
            </a:xfrm>
          </p:grpSpPr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73B7ED38-C433-C2F5-34FF-F1D90DC08E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58178" y="2155551"/>
                <a:ext cx="8649269" cy="4361192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EAEAEA"/>
                </a:solidFill>
                <a:miter lim="800000"/>
              </a:ln>
              <a:effectLst>
                <a:reflection blurRad="12700" stA="33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 contourW="6350">
                <a:bevelT h="38100"/>
                <a:contourClr>
                  <a:srgbClr val="C0C0C0"/>
                </a:contourClr>
              </a:sp3d>
            </p:spPr>
          </p:pic>
          <p:cxnSp>
            <p:nvCxnSpPr>
              <p:cNvPr id="41" name="Connecteur droit avec flèche 40">
                <a:extLst>
                  <a:ext uri="{FF2B5EF4-FFF2-40B4-BE49-F238E27FC236}">
                    <a16:creationId xmlns:a16="http://schemas.microsoft.com/office/drawing/2014/main" id="{272388C9-FB0F-7ED0-D1C4-F5B5460F48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24400" y="4336147"/>
                <a:ext cx="5692654" cy="1393824"/>
              </a:xfrm>
              <a:prstGeom prst="straightConnector1">
                <a:avLst/>
              </a:prstGeom>
              <a:ln w="57150">
                <a:solidFill>
                  <a:srgbClr val="00B050"/>
                </a:solidFill>
                <a:tailEnd type="triangle"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2" name="Group 9">
            <a:extLst>
              <a:ext uri="{FF2B5EF4-FFF2-40B4-BE49-F238E27FC236}">
                <a16:creationId xmlns:a16="http://schemas.microsoft.com/office/drawing/2014/main" id="{241478C1-A1AE-B752-BD4C-0070632F1DA1}"/>
              </a:ext>
            </a:extLst>
          </p:cNvPr>
          <p:cNvGrpSpPr/>
          <p:nvPr/>
        </p:nvGrpSpPr>
        <p:grpSpPr>
          <a:xfrm>
            <a:off x="16280618" y="8688620"/>
            <a:ext cx="2214870" cy="1150340"/>
            <a:chOff x="0" y="-19051"/>
            <a:chExt cx="2953159" cy="1533787"/>
          </a:xfrm>
        </p:grpSpPr>
        <p:sp>
          <p:nvSpPr>
            <p:cNvPr id="63" name="TextBox 10">
              <a:extLst>
                <a:ext uri="{FF2B5EF4-FFF2-40B4-BE49-F238E27FC236}">
                  <a16:creationId xmlns:a16="http://schemas.microsoft.com/office/drawing/2014/main" id="{D66250C8-7D71-E78C-390D-EBC9F5518461}"/>
                </a:ext>
              </a:extLst>
            </p:cNvPr>
            <p:cNvSpPr txBox="1"/>
            <p:nvPr/>
          </p:nvSpPr>
          <p:spPr>
            <a:xfrm>
              <a:off x="0" y="-19051"/>
              <a:ext cx="736605" cy="1575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>
                  <a:solidFill>
                    <a:schemeClr val="bg1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64" name="TextBox 11">
              <a:extLst>
                <a:ext uri="{FF2B5EF4-FFF2-40B4-BE49-F238E27FC236}">
                  <a16:creationId xmlns:a16="http://schemas.microsoft.com/office/drawing/2014/main" id="{C2933659-A28A-052F-FFAC-DC55126268E4}"/>
                </a:ext>
              </a:extLst>
            </p:cNvPr>
            <p:cNvSpPr txBox="1"/>
            <p:nvPr/>
          </p:nvSpPr>
          <p:spPr>
            <a:xfrm>
              <a:off x="2155" y="168902"/>
              <a:ext cx="2951004" cy="478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 dirty="0">
                  <a:solidFill>
                    <a:schemeClr val="bg1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65" name="TextBox 12">
              <a:extLst>
                <a:ext uri="{FF2B5EF4-FFF2-40B4-BE49-F238E27FC236}">
                  <a16:creationId xmlns:a16="http://schemas.microsoft.com/office/drawing/2014/main" id="{9210F195-09E7-EE5B-C4CC-C56ED4566DD5}"/>
                </a:ext>
              </a:extLst>
            </p:cNvPr>
            <p:cNvSpPr txBox="1"/>
            <p:nvPr/>
          </p:nvSpPr>
          <p:spPr>
            <a:xfrm>
              <a:off x="0" y="1186184"/>
              <a:ext cx="1650137" cy="3285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chemeClr val="bg1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chemeClr val="bg1"/>
                  </a:solidFill>
                  <a:latin typeface="Roboto"/>
                </a:rPr>
                <a:t>DWWM 21-22</a:t>
              </a:r>
            </a:p>
          </p:txBody>
        </p:sp>
      </p:grpSp>
      <p:pic>
        <p:nvPicPr>
          <p:cNvPr id="43" name="Menus click" descr="Index pointant vers la droite vu du côté du dos de la main">
            <a:extLst>
              <a:ext uri="{FF2B5EF4-FFF2-40B4-BE49-F238E27FC236}">
                <a16:creationId xmlns:a16="http://schemas.microsoft.com/office/drawing/2014/main" id="{30403BAD-CF29-DC40-91A9-65388FF33C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6722922" y="5922833"/>
            <a:ext cx="803958" cy="904186"/>
          </a:xfrm>
          <a:prstGeom prst="ellipse">
            <a:avLst/>
          </a:prstGeom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0D3297E0-F64C-934E-8E3E-0A973D8A7FE3}"/>
              </a:ext>
            </a:extLst>
          </p:cNvPr>
          <p:cNvGrpSpPr/>
          <p:nvPr/>
        </p:nvGrpSpPr>
        <p:grpSpPr>
          <a:xfrm>
            <a:off x="5853927" y="6601479"/>
            <a:ext cx="12219466" cy="3613511"/>
            <a:chOff x="4486668" y="6661232"/>
            <a:chExt cx="12219466" cy="3613511"/>
          </a:xfrm>
        </p:grpSpPr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1FAA02E2-0928-D44C-4082-BB0874EAE0B7}"/>
                </a:ext>
              </a:extLst>
            </p:cNvPr>
            <p:cNvSpPr txBox="1"/>
            <p:nvPr/>
          </p:nvSpPr>
          <p:spPr>
            <a:xfrm>
              <a:off x="4800600" y="6661232"/>
              <a:ext cx="1738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</a:rPr>
                <a:t>ON REFUSE</a:t>
              </a:r>
            </a:p>
          </p:txBody>
        </p:sp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23ECD2FD-8920-9591-29F0-41A8BF171E49}"/>
                </a:ext>
              </a:extLst>
            </p:cNvPr>
            <p:cNvGrpSpPr/>
            <p:nvPr/>
          </p:nvGrpSpPr>
          <p:grpSpPr>
            <a:xfrm>
              <a:off x="4486668" y="6845898"/>
              <a:ext cx="12219466" cy="3428845"/>
              <a:chOff x="4243507" y="6624465"/>
              <a:chExt cx="12219466" cy="3428845"/>
            </a:xfrm>
          </p:grpSpPr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8B667571-8B68-4BFE-64F7-6C75D55A59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220430" y="6892134"/>
                <a:ext cx="6242543" cy="3146879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EAEAEA"/>
                </a:solidFill>
                <a:miter lim="800000"/>
              </a:ln>
              <a:effectLst>
                <a:reflection blurRad="12700" stA="33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 contourW="6350">
                <a:bevelT h="38100"/>
                <a:contourClr>
                  <a:srgbClr val="C0C0C0"/>
                </a:contourClr>
              </a:sp3d>
            </p:spPr>
          </p:pic>
          <p:cxnSp>
            <p:nvCxnSpPr>
              <p:cNvPr id="23" name="Connecteur droit avec flèche 22">
                <a:extLst>
                  <a:ext uri="{FF2B5EF4-FFF2-40B4-BE49-F238E27FC236}">
                    <a16:creationId xmlns:a16="http://schemas.microsoft.com/office/drawing/2014/main" id="{82BE6D99-FD4F-C4EC-B13B-04FF9298F8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7200" y="7498308"/>
                <a:ext cx="6124301" cy="63314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avec flèche 26">
                <a:extLst>
                  <a:ext uri="{FF2B5EF4-FFF2-40B4-BE49-F238E27FC236}">
                    <a16:creationId xmlns:a16="http://schemas.microsoft.com/office/drawing/2014/main" id="{F662F429-4DF8-23E2-26E6-73FBCDD499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67200" y="8115300"/>
                <a:ext cx="6105630" cy="108691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avec flèche 31">
                <a:extLst>
                  <a:ext uri="{FF2B5EF4-FFF2-40B4-BE49-F238E27FC236}">
                    <a16:creationId xmlns:a16="http://schemas.microsoft.com/office/drawing/2014/main" id="{F8EEE6A0-5DC0-BB60-2DFE-A91C0B7540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67200" y="8115300"/>
                <a:ext cx="6105630" cy="258193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avec flèche 33">
                <a:extLst>
                  <a:ext uri="{FF2B5EF4-FFF2-40B4-BE49-F238E27FC236}">
                    <a16:creationId xmlns:a16="http://schemas.microsoft.com/office/drawing/2014/main" id="{BE7AB95F-3795-729E-BBC2-A338063DA3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43507" y="8115300"/>
                <a:ext cx="6129323" cy="193801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Connecteur droit avec flèche 3">
                <a:extLst>
                  <a:ext uri="{FF2B5EF4-FFF2-40B4-BE49-F238E27FC236}">
                    <a16:creationId xmlns:a16="http://schemas.microsoft.com/office/drawing/2014/main" id="{C629588A-D236-DD86-CBE0-398B67B929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28852" y="6624465"/>
                <a:ext cx="6043978" cy="1506984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TextBox 6"/>
          <p:cNvSpPr txBox="1"/>
          <p:nvPr/>
        </p:nvSpPr>
        <p:spPr>
          <a:xfrm>
            <a:off x="15638361" y="97524"/>
            <a:ext cx="2718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latin typeface="Playfair Display"/>
              </a:rPr>
              <a:t>29</a:t>
            </a: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DC0BC458-A1B7-4E8D-B981-4313FA518422}"/>
              </a:ext>
            </a:extLst>
          </p:cNvPr>
          <p:cNvSpPr txBox="1"/>
          <p:nvPr/>
        </p:nvSpPr>
        <p:spPr>
          <a:xfrm>
            <a:off x="15544800" y="114300"/>
            <a:ext cx="2718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solidFill>
                  <a:schemeClr val="bg1"/>
                </a:solidFill>
                <a:latin typeface="Playfair Display"/>
              </a:rPr>
              <a:t>29</a:t>
            </a: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FCA99524-AEA6-506B-C257-AF23C220739E}"/>
              </a:ext>
            </a:extLst>
          </p:cNvPr>
          <p:cNvGrpSpPr/>
          <p:nvPr/>
        </p:nvGrpSpPr>
        <p:grpSpPr>
          <a:xfrm>
            <a:off x="18574294" y="1412285"/>
            <a:ext cx="7557411" cy="8190957"/>
            <a:chOff x="5571294" y="1106952"/>
            <a:chExt cx="7451711" cy="819095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B0C730E3-F062-F89A-270E-27601914A147}"/>
                </a:ext>
              </a:extLst>
            </p:cNvPr>
            <p:cNvSpPr/>
            <p:nvPr/>
          </p:nvSpPr>
          <p:spPr>
            <a:xfrm>
              <a:off x="5571294" y="1106952"/>
              <a:ext cx="7451711" cy="8190957"/>
            </a:xfrm>
            <a:prstGeom prst="roundRect">
              <a:avLst>
                <a:gd name="adj" fmla="val 28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14DC7155-788A-BDD1-28F2-219263AAED11}"/>
                </a:ext>
              </a:extLst>
            </p:cNvPr>
            <p:cNvGrpSpPr/>
            <p:nvPr/>
          </p:nvGrpSpPr>
          <p:grpSpPr>
            <a:xfrm>
              <a:off x="6154821" y="1338311"/>
              <a:ext cx="6868183" cy="7919989"/>
              <a:chOff x="10307814" y="1140942"/>
              <a:chExt cx="6868183" cy="7919989"/>
            </a:xfrm>
            <a:solidFill>
              <a:schemeClr val="bg1"/>
            </a:solidFill>
          </p:grpSpPr>
          <p:sp>
            <p:nvSpPr>
              <p:cNvPr id="47" name="TextBox 6">
                <a:extLst>
                  <a:ext uri="{FF2B5EF4-FFF2-40B4-BE49-F238E27FC236}">
                    <a16:creationId xmlns:a16="http://schemas.microsoft.com/office/drawing/2014/main" id="{243430C9-38F2-7761-C1CB-65BA6F4AC2DE}"/>
                  </a:ext>
                </a:extLst>
              </p:cNvPr>
              <p:cNvSpPr txBox="1"/>
              <p:nvPr/>
            </p:nvSpPr>
            <p:spPr>
              <a:xfrm>
                <a:off x="10307814" y="1140942"/>
                <a:ext cx="777763" cy="791998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9" action="ppaction://hlinksldjump"/>
                  </a:rPr>
                  <a:t>02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0" action="ppaction://hlinksldjump"/>
                  </a:rPr>
                  <a:t>03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1" action="ppaction://hlinksldjump"/>
                  </a:rPr>
                  <a:t>07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2" action="ppaction://hlinksldjump"/>
                  </a:rPr>
                  <a:t>08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1" action="ppaction://hlinksldjump"/>
                  </a:rPr>
                  <a:t>09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3" action="ppaction://hlinksldjump"/>
                  </a:rPr>
                  <a:t>10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4" action="ppaction://hlinksldjump"/>
                  </a:rPr>
                  <a:t>12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5" action="ppaction://hlinksldjump"/>
                  </a:rPr>
                  <a:t>13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6" action="ppaction://hlinksldjump"/>
                  </a:rPr>
                  <a:t>25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7" action="ppaction://hlinksldjump"/>
                  </a:rPr>
                  <a:t>26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8" action="ppaction://hlinksldjump"/>
                  </a:rPr>
                  <a:t>28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9" action="ppaction://hlinksldjump"/>
                  </a:rPr>
                  <a:t>29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0" action="ppaction://hlinksldjump"/>
                  </a:rPr>
                  <a:t>30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1" action="ppaction://hlinksldjump"/>
                  </a:rPr>
                  <a:t>31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2" action="ppaction://hlinksldjump"/>
                  </a:rPr>
                  <a:t>32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3" action="ppaction://hlinksldjump"/>
                  </a:rPr>
                  <a:t>33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EA59CF7B-EA4A-0C42-5505-EB82DB0D71F2}"/>
                  </a:ext>
                </a:extLst>
              </p:cNvPr>
              <p:cNvSpPr txBox="1"/>
              <p:nvPr/>
            </p:nvSpPr>
            <p:spPr>
              <a:xfrm>
                <a:off x="11500552" y="1169517"/>
                <a:ext cx="5675445" cy="707555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Plan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Résumé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Cahier des charges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Spécification</a:t>
                </a: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 techniques du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Réalisations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extraits de codes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Jeu d'essai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Veille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sur les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vulnérabilités</a:t>
                </a:r>
                <a:endParaRPr lang="en-US" sz="2749" dirty="0">
                  <a:solidFill>
                    <a:srgbClr val="000000"/>
                  </a:solidFill>
                  <a:latin typeface="Lato Bold Italics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Problèmes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recontrés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solutions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Conclusion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Remerciements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</p:txBody>
          </p:sp>
        </p:grpSp>
      </p:grpSp>
      <p:grpSp>
        <p:nvGrpSpPr>
          <p:cNvPr id="49" name="menu">
            <a:extLst>
              <a:ext uri="{FF2B5EF4-FFF2-40B4-BE49-F238E27FC236}">
                <a16:creationId xmlns:a16="http://schemas.microsoft.com/office/drawing/2014/main" id="{196F8128-BD2B-1C7F-BA06-C5E2BE82DD34}"/>
              </a:ext>
            </a:extLst>
          </p:cNvPr>
          <p:cNvGrpSpPr/>
          <p:nvPr/>
        </p:nvGrpSpPr>
        <p:grpSpPr>
          <a:xfrm rot="16200000">
            <a:off x="10076367" y="9634838"/>
            <a:ext cx="960028" cy="927371"/>
            <a:chOff x="11506200" y="394775"/>
            <a:chExt cx="960028" cy="914400"/>
          </a:xfrm>
        </p:grpSpPr>
        <p:sp>
          <p:nvSpPr>
            <p:cNvPr id="50" name="Rectangle : coins arrondis 49">
              <a:extLst>
                <a:ext uri="{FF2B5EF4-FFF2-40B4-BE49-F238E27FC236}">
                  <a16:creationId xmlns:a16="http://schemas.microsoft.com/office/drawing/2014/main" id="{D4D8463E-A560-98C5-8D93-8E75B732F9E5}"/>
                </a:ext>
              </a:extLst>
            </p:cNvPr>
            <p:cNvSpPr/>
            <p:nvPr/>
          </p:nvSpPr>
          <p:spPr>
            <a:xfrm>
              <a:off x="11506200" y="413401"/>
              <a:ext cx="914400" cy="8306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9" name="Graphique 58" descr="Réseau de tâches">
              <a:extLst>
                <a:ext uri="{FF2B5EF4-FFF2-40B4-BE49-F238E27FC236}">
                  <a16:creationId xmlns:a16="http://schemas.microsoft.com/office/drawing/2014/main" id="{159FA44F-5BC6-F4B7-F10E-4C98CFB21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1551828" y="39477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7794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41328 -0.0222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8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4CEAB4C8-C06D-72B7-F55F-9EF411E7D6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95"/>
          <a:stretch/>
        </p:blipFill>
        <p:spPr>
          <a:xfrm>
            <a:off x="0" y="-68553"/>
            <a:ext cx="18288000" cy="1035555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527152" y="9525"/>
            <a:ext cx="2718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solidFill>
                  <a:srgbClr val="FFFFFF"/>
                </a:solidFill>
                <a:latin typeface="Playfair Display"/>
              </a:rPr>
              <a:t>30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252707" y="9258300"/>
            <a:ext cx="720422" cy="720419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621" b="-621"/>
              </a:stretch>
            </a:blipFill>
          </p:spPr>
        </p:sp>
      </p:grpSp>
      <p:sp>
        <p:nvSpPr>
          <p:cNvPr id="14" name="TextBox 23">
            <a:extLst>
              <a:ext uri="{FF2B5EF4-FFF2-40B4-BE49-F238E27FC236}">
                <a16:creationId xmlns:a16="http://schemas.microsoft.com/office/drawing/2014/main" id="{04D1BC11-513D-244C-A3D2-9E0B00F213B4}"/>
              </a:ext>
            </a:extLst>
          </p:cNvPr>
          <p:cNvSpPr txBox="1"/>
          <p:nvPr/>
        </p:nvSpPr>
        <p:spPr>
          <a:xfrm>
            <a:off x="612918" y="3771900"/>
            <a:ext cx="13487400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115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00FFFF"/>
                </a:highlight>
                <a:latin typeface="Playfair Display"/>
              </a:rPr>
              <a:t>VEILLE DE</a:t>
            </a:r>
          </a:p>
          <a:p>
            <a:pPr>
              <a:spcBef>
                <a:spcPct val="0"/>
              </a:spcBef>
            </a:pPr>
            <a:r>
              <a:rPr lang="en-US" sz="115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00FFFF"/>
                </a:highlight>
                <a:latin typeface="Playfair Display"/>
              </a:rPr>
              <a:t>SÉCURITÉ</a:t>
            </a:r>
          </a:p>
        </p:txBody>
      </p:sp>
      <p:pic>
        <p:nvPicPr>
          <p:cNvPr id="22" name="Graphique 21" descr="Œil">
            <a:extLst>
              <a:ext uri="{FF2B5EF4-FFF2-40B4-BE49-F238E27FC236}">
                <a16:creationId xmlns:a16="http://schemas.microsoft.com/office/drawing/2014/main" id="{6E80C8A7-2A1C-23FB-787E-CD7048B3B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099269">
            <a:off x="10948557" y="3015474"/>
            <a:ext cx="3005330" cy="3005330"/>
          </a:xfrm>
          <a:prstGeom prst="rect">
            <a:avLst/>
          </a:prstGeom>
        </p:spPr>
      </p:pic>
      <p:pic>
        <p:nvPicPr>
          <p:cNvPr id="24" name="Graphique 23" descr="Loupe">
            <a:extLst>
              <a:ext uri="{FF2B5EF4-FFF2-40B4-BE49-F238E27FC236}">
                <a16:creationId xmlns:a16="http://schemas.microsoft.com/office/drawing/2014/main" id="{7EC89A04-0732-6726-E6BA-6B0974D03C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67297">
            <a:off x="9357912" y="3995009"/>
            <a:ext cx="3005330" cy="3005330"/>
          </a:xfrm>
          <a:prstGeom prst="rect">
            <a:avLst/>
          </a:prstGeom>
        </p:spPr>
      </p:pic>
      <p:grpSp>
        <p:nvGrpSpPr>
          <p:cNvPr id="26" name="Group 9">
            <a:extLst>
              <a:ext uri="{FF2B5EF4-FFF2-40B4-BE49-F238E27FC236}">
                <a16:creationId xmlns:a16="http://schemas.microsoft.com/office/drawing/2014/main" id="{D96DEEA9-1B94-F830-FF3E-38B13890F811}"/>
              </a:ext>
            </a:extLst>
          </p:cNvPr>
          <p:cNvGrpSpPr/>
          <p:nvPr/>
        </p:nvGrpSpPr>
        <p:grpSpPr>
          <a:xfrm>
            <a:off x="16280618" y="8688620"/>
            <a:ext cx="2214870" cy="1150340"/>
            <a:chOff x="0" y="-19051"/>
            <a:chExt cx="2953159" cy="1533787"/>
          </a:xfrm>
        </p:grpSpPr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8F965CC3-1AF6-86A7-1887-A6145C8DC9A6}"/>
                </a:ext>
              </a:extLst>
            </p:cNvPr>
            <p:cNvSpPr txBox="1"/>
            <p:nvPr/>
          </p:nvSpPr>
          <p:spPr>
            <a:xfrm>
              <a:off x="0" y="-19051"/>
              <a:ext cx="736605" cy="1575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>
                  <a:solidFill>
                    <a:schemeClr val="bg1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CF297C35-A103-E743-7B7B-D687E6CF369F}"/>
                </a:ext>
              </a:extLst>
            </p:cNvPr>
            <p:cNvSpPr txBox="1"/>
            <p:nvPr/>
          </p:nvSpPr>
          <p:spPr>
            <a:xfrm>
              <a:off x="2155" y="168902"/>
              <a:ext cx="2951004" cy="478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 dirty="0">
                  <a:solidFill>
                    <a:schemeClr val="bg1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A702ADB9-BB22-52AB-94A8-2F426F06939E}"/>
                </a:ext>
              </a:extLst>
            </p:cNvPr>
            <p:cNvSpPr txBox="1"/>
            <p:nvPr/>
          </p:nvSpPr>
          <p:spPr>
            <a:xfrm>
              <a:off x="0" y="1186184"/>
              <a:ext cx="1650137" cy="3285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chemeClr val="bg1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chemeClr val="bg1"/>
                  </a:solidFill>
                  <a:latin typeface="Roboto"/>
                </a:rPr>
                <a:t>DWWM 21-22</a:t>
              </a: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CBA79BF6-9E5C-A0D4-F5C5-1DDFDE4D1B95}"/>
              </a:ext>
            </a:extLst>
          </p:cNvPr>
          <p:cNvGrpSpPr/>
          <p:nvPr/>
        </p:nvGrpSpPr>
        <p:grpSpPr>
          <a:xfrm>
            <a:off x="18574294" y="1412285"/>
            <a:ext cx="7557411" cy="8190957"/>
            <a:chOff x="5571294" y="1106952"/>
            <a:chExt cx="7451711" cy="819095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67374B29-B599-F98A-9B49-DAD17B00EE32}"/>
                </a:ext>
              </a:extLst>
            </p:cNvPr>
            <p:cNvSpPr/>
            <p:nvPr/>
          </p:nvSpPr>
          <p:spPr>
            <a:xfrm>
              <a:off x="5571294" y="1106952"/>
              <a:ext cx="7451711" cy="8190957"/>
            </a:xfrm>
            <a:prstGeom prst="roundRect">
              <a:avLst>
                <a:gd name="adj" fmla="val 28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472E548F-ACBD-4204-06E8-09A25FEC600E}"/>
                </a:ext>
              </a:extLst>
            </p:cNvPr>
            <p:cNvGrpSpPr/>
            <p:nvPr/>
          </p:nvGrpSpPr>
          <p:grpSpPr>
            <a:xfrm>
              <a:off x="6154821" y="1338311"/>
              <a:ext cx="6868183" cy="7919989"/>
              <a:chOff x="10307814" y="1140942"/>
              <a:chExt cx="6868183" cy="7919989"/>
            </a:xfrm>
            <a:solidFill>
              <a:schemeClr val="bg1"/>
            </a:solidFill>
          </p:grpSpPr>
          <p:sp>
            <p:nvSpPr>
              <p:cNvPr id="33" name="TextBox 6">
                <a:extLst>
                  <a:ext uri="{FF2B5EF4-FFF2-40B4-BE49-F238E27FC236}">
                    <a16:creationId xmlns:a16="http://schemas.microsoft.com/office/drawing/2014/main" id="{ED6C8BAA-5222-AC15-D718-AAB0FD6E28C4}"/>
                  </a:ext>
                </a:extLst>
              </p:cNvPr>
              <p:cNvSpPr txBox="1"/>
              <p:nvPr/>
            </p:nvSpPr>
            <p:spPr>
              <a:xfrm>
                <a:off x="10307814" y="1140942"/>
                <a:ext cx="777763" cy="791998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8" action="ppaction://hlinksldjump"/>
                  </a:rPr>
                  <a:t>02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9" action="ppaction://hlinksldjump"/>
                  </a:rPr>
                  <a:t>03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0" action="ppaction://hlinksldjump"/>
                  </a:rPr>
                  <a:t>07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1" action="ppaction://hlinksldjump"/>
                  </a:rPr>
                  <a:t>08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0" action="ppaction://hlinksldjump"/>
                  </a:rPr>
                  <a:t>09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2" action="ppaction://hlinksldjump"/>
                  </a:rPr>
                  <a:t>10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3" action="ppaction://hlinksldjump"/>
                  </a:rPr>
                  <a:t>12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4" action="ppaction://hlinksldjump"/>
                  </a:rPr>
                  <a:t>13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5" action="ppaction://hlinksldjump"/>
                  </a:rPr>
                  <a:t>25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6" action="ppaction://hlinksldjump"/>
                  </a:rPr>
                  <a:t>26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7" action="ppaction://hlinksldjump"/>
                  </a:rPr>
                  <a:t>28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8" action="ppaction://hlinksldjump"/>
                  </a:rPr>
                  <a:t>29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9" action="ppaction://hlinksldjump"/>
                  </a:rPr>
                  <a:t>30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0" action="ppaction://hlinksldjump"/>
                  </a:rPr>
                  <a:t>31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1" action="ppaction://hlinksldjump"/>
                  </a:rPr>
                  <a:t>32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2" action="ppaction://hlinksldjump"/>
                  </a:rPr>
                  <a:t>33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</p:txBody>
          </p:sp>
          <p:sp>
            <p:nvSpPr>
              <p:cNvPr id="34" name="TextBox 7">
                <a:extLst>
                  <a:ext uri="{FF2B5EF4-FFF2-40B4-BE49-F238E27FC236}">
                    <a16:creationId xmlns:a16="http://schemas.microsoft.com/office/drawing/2014/main" id="{DF948593-BBC6-17A4-00F4-5355D063E3B8}"/>
                  </a:ext>
                </a:extLst>
              </p:cNvPr>
              <p:cNvSpPr txBox="1"/>
              <p:nvPr/>
            </p:nvSpPr>
            <p:spPr>
              <a:xfrm>
                <a:off x="11500552" y="1169517"/>
                <a:ext cx="5675445" cy="707555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Plan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Résumé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Cahier des charges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Spécification</a:t>
                </a: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 techniques du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Réalisations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extraits de codes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Jeu d'essai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Veille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sur les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vulnérabilités</a:t>
                </a:r>
                <a:endParaRPr lang="en-US" sz="2749" dirty="0">
                  <a:solidFill>
                    <a:srgbClr val="000000"/>
                  </a:solidFill>
                  <a:latin typeface="Lato Bold Italics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Problèmes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recontrés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solutions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Conclusion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Remerciements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</p:txBody>
          </p:sp>
        </p:grpSp>
      </p:grpSp>
      <p:grpSp>
        <p:nvGrpSpPr>
          <p:cNvPr id="35" name="menu">
            <a:extLst>
              <a:ext uri="{FF2B5EF4-FFF2-40B4-BE49-F238E27FC236}">
                <a16:creationId xmlns:a16="http://schemas.microsoft.com/office/drawing/2014/main" id="{C0EBCBD4-A18A-0D05-C252-E1E82D26E80C}"/>
              </a:ext>
            </a:extLst>
          </p:cNvPr>
          <p:cNvGrpSpPr/>
          <p:nvPr/>
        </p:nvGrpSpPr>
        <p:grpSpPr>
          <a:xfrm rot="16200000">
            <a:off x="7340290" y="9343301"/>
            <a:ext cx="960028" cy="927371"/>
            <a:chOff x="11506200" y="394775"/>
            <a:chExt cx="960028" cy="914400"/>
          </a:xfrm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DF2C30D9-AAF5-29B2-4F29-127A1B232756}"/>
                </a:ext>
              </a:extLst>
            </p:cNvPr>
            <p:cNvSpPr/>
            <p:nvPr/>
          </p:nvSpPr>
          <p:spPr>
            <a:xfrm>
              <a:off x="11506200" y="413401"/>
              <a:ext cx="914400" cy="8306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7" name="Graphique 36" descr="Réseau de tâches">
              <a:extLst>
                <a:ext uri="{FF2B5EF4-FFF2-40B4-BE49-F238E27FC236}">
                  <a16:creationId xmlns:a16="http://schemas.microsoft.com/office/drawing/2014/main" id="{A8F3A3AE-EA01-D369-708E-4E3FEA40F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1551828" y="39477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553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41328 -0.0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8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3">
            <a:extLst>
              <a:ext uri="{FF2B5EF4-FFF2-40B4-BE49-F238E27FC236}">
                <a16:creationId xmlns:a16="http://schemas.microsoft.com/office/drawing/2014/main" id="{E085E991-13F1-8F36-FAE3-C3AF3933946A}"/>
              </a:ext>
            </a:extLst>
          </p:cNvPr>
          <p:cNvGrpSpPr/>
          <p:nvPr/>
        </p:nvGrpSpPr>
        <p:grpSpPr>
          <a:xfrm>
            <a:off x="-36871" y="0"/>
            <a:ext cx="18349266" cy="10287000"/>
            <a:chOff x="35560" y="35560"/>
            <a:chExt cx="1803037" cy="907964"/>
          </a:xfrm>
          <a:solidFill>
            <a:srgbClr val="00B0F0"/>
          </a:solidFill>
        </p:grpSpPr>
        <p:sp>
          <p:nvSpPr>
            <p:cNvPr id="61" name="Freeform 4">
              <a:extLst>
                <a:ext uri="{FF2B5EF4-FFF2-40B4-BE49-F238E27FC236}">
                  <a16:creationId xmlns:a16="http://schemas.microsoft.com/office/drawing/2014/main" id="{564D1BBA-14CE-32EF-03FF-E02F913ED20E}"/>
                </a:ext>
              </a:extLst>
            </p:cNvPr>
            <p:cNvSpPr/>
            <p:nvPr/>
          </p:nvSpPr>
          <p:spPr>
            <a:xfrm>
              <a:off x="41910" y="43180"/>
              <a:ext cx="1790337" cy="895264"/>
            </a:xfrm>
            <a:custGeom>
              <a:avLst/>
              <a:gdLst/>
              <a:ahLst/>
              <a:cxnLst/>
              <a:rect l="l" t="t" r="r" b="b"/>
              <a:pathLst>
                <a:path w="1790337" h="895264">
                  <a:moveTo>
                    <a:pt x="0" y="0"/>
                  </a:moveTo>
                  <a:lnTo>
                    <a:pt x="1790337" y="0"/>
                  </a:lnTo>
                  <a:lnTo>
                    <a:pt x="1790337" y="895264"/>
                  </a:lnTo>
                  <a:lnTo>
                    <a:pt x="0" y="89526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2" name="Freeform 5">
              <a:extLst>
                <a:ext uri="{FF2B5EF4-FFF2-40B4-BE49-F238E27FC236}">
                  <a16:creationId xmlns:a16="http://schemas.microsoft.com/office/drawing/2014/main" id="{00CA2148-3C87-2861-4FDB-A595BD1B6D9B}"/>
                </a:ext>
              </a:extLst>
            </p:cNvPr>
            <p:cNvSpPr/>
            <p:nvPr/>
          </p:nvSpPr>
          <p:spPr>
            <a:xfrm>
              <a:off x="35560" y="35560"/>
              <a:ext cx="1803037" cy="907964"/>
            </a:xfrm>
            <a:custGeom>
              <a:avLst/>
              <a:gdLst/>
              <a:ahLst/>
              <a:cxnLst/>
              <a:rect l="l" t="t" r="r" b="b"/>
              <a:pathLst>
                <a:path w="1803037" h="907964">
                  <a:moveTo>
                    <a:pt x="1803037" y="907964"/>
                  </a:moveTo>
                  <a:lnTo>
                    <a:pt x="0" y="907964"/>
                  </a:lnTo>
                  <a:lnTo>
                    <a:pt x="0" y="0"/>
                  </a:lnTo>
                  <a:lnTo>
                    <a:pt x="1803036" y="0"/>
                  </a:lnTo>
                  <a:lnTo>
                    <a:pt x="1803036" y="907964"/>
                  </a:lnTo>
                  <a:close/>
                  <a:moveTo>
                    <a:pt x="12700" y="895264"/>
                  </a:moveTo>
                  <a:lnTo>
                    <a:pt x="1790336" y="895264"/>
                  </a:lnTo>
                  <a:lnTo>
                    <a:pt x="1790336" y="12700"/>
                  </a:lnTo>
                  <a:lnTo>
                    <a:pt x="12700" y="12700"/>
                  </a:lnTo>
                  <a:lnTo>
                    <a:pt x="12700" y="895264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5" name="TextBox 25"/>
          <p:cNvSpPr txBox="1"/>
          <p:nvPr/>
        </p:nvSpPr>
        <p:spPr>
          <a:xfrm>
            <a:off x="406525" y="1411042"/>
            <a:ext cx="12411874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15"/>
              </a:lnSpc>
              <a:spcBef>
                <a:spcPct val="0"/>
              </a:spcBef>
            </a:pPr>
            <a:r>
              <a:rPr lang="en-US" sz="3962" dirty="0" err="1">
                <a:solidFill>
                  <a:srgbClr val="000000"/>
                </a:solidFill>
                <a:latin typeface="Exo"/>
              </a:rPr>
              <a:t>Attaques</a:t>
            </a:r>
            <a:r>
              <a:rPr lang="en-US" sz="3962" dirty="0">
                <a:solidFill>
                  <a:srgbClr val="000000"/>
                </a:solidFill>
                <a:latin typeface="Exo"/>
              </a:rPr>
              <a:t> </a:t>
            </a:r>
            <a:r>
              <a:rPr lang="en-US" sz="3962" dirty="0" err="1">
                <a:solidFill>
                  <a:srgbClr val="000000"/>
                </a:solidFill>
                <a:latin typeface="Exo"/>
              </a:rPr>
              <a:t>testées</a:t>
            </a:r>
            <a:r>
              <a:rPr lang="en-US" sz="3962" dirty="0">
                <a:solidFill>
                  <a:srgbClr val="000000"/>
                </a:solidFill>
                <a:latin typeface="Exo"/>
              </a:rPr>
              <a:t>, </a:t>
            </a:r>
            <a:r>
              <a:rPr lang="en-US" sz="3962" dirty="0" err="1">
                <a:solidFill>
                  <a:srgbClr val="000000"/>
                </a:solidFill>
                <a:latin typeface="Exo"/>
              </a:rPr>
              <a:t>correctifs</a:t>
            </a:r>
            <a:r>
              <a:rPr lang="en-US" sz="3962" dirty="0">
                <a:solidFill>
                  <a:srgbClr val="000000"/>
                </a:solidFill>
                <a:latin typeface="Exo"/>
              </a:rPr>
              <a:t> &amp; </a:t>
            </a:r>
            <a:r>
              <a:rPr lang="en-US" sz="3962" dirty="0" err="1">
                <a:solidFill>
                  <a:srgbClr val="000000"/>
                </a:solidFill>
                <a:latin typeface="Exo"/>
              </a:rPr>
              <a:t>recommandations</a:t>
            </a:r>
            <a:endParaRPr lang="en-US" sz="3962" dirty="0">
              <a:solidFill>
                <a:srgbClr val="000000"/>
              </a:solidFill>
              <a:latin typeface="Exo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5527152" y="9525"/>
            <a:ext cx="2718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solidFill>
                  <a:srgbClr val="000000"/>
                </a:solidFill>
                <a:latin typeface="Playfair Display"/>
              </a:rPr>
              <a:t>31</a:t>
            </a:r>
          </a:p>
        </p:txBody>
      </p:sp>
      <p:sp>
        <p:nvSpPr>
          <p:cNvPr id="41" name="TextBox 11">
            <a:extLst>
              <a:ext uri="{FF2B5EF4-FFF2-40B4-BE49-F238E27FC236}">
                <a16:creationId xmlns:a16="http://schemas.microsoft.com/office/drawing/2014/main" id="{136B4AE8-5F95-9CAE-49A1-46133BE3DA56}"/>
              </a:ext>
            </a:extLst>
          </p:cNvPr>
          <p:cNvSpPr txBox="1"/>
          <p:nvPr/>
        </p:nvSpPr>
        <p:spPr>
          <a:xfrm>
            <a:off x="-33594" y="388252"/>
            <a:ext cx="12454194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5021" dirty="0">
                <a:solidFill>
                  <a:srgbClr val="000000"/>
                </a:solidFill>
                <a:latin typeface="Playfair Display"/>
              </a:rPr>
              <a:t>VEILLE SUR LES VUNLERABILITES</a:t>
            </a:r>
          </a:p>
        </p:txBody>
      </p:sp>
      <p:pic>
        <p:nvPicPr>
          <p:cNvPr id="40" name="Graphique 39" descr="Loupe">
            <a:extLst>
              <a:ext uri="{FF2B5EF4-FFF2-40B4-BE49-F238E27FC236}">
                <a16:creationId xmlns:a16="http://schemas.microsoft.com/office/drawing/2014/main" id="{5BAFA25A-339E-54E9-8398-202A45077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729" y="274719"/>
            <a:ext cx="914400" cy="9144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38062" y="2030005"/>
            <a:ext cx="16857671" cy="7954563"/>
            <a:chOff x="0" y="0"/>
            <a:chExt cx="3142297" cy="1169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42297" cy="1169501"/>
            </a:xfrm>
            <a:custGeom>
              <a:avLst/>
              <a:gdLst/>
              <a:ahLst/>
              <a:cxnLst/>
              <a:rect l="l" t="t" r="r" b="b"/>
              <a:pathLst>
                <a:path w="2965439" h="1795723">
                  <a:moveTo>
                    <a:pt x="0" y="0"/>
                  </a:moveTo>
                  <a:lnTo>
                    <a:pt x="2965439" y="0"/>
                  </a:lnTo>
                  <a:lnTo>
                    <a:pt x="2965439" y="1795723"/>
                  </a:lnTo>
                  <a:lnTo>
                    <a:pt x="0" y="1795723"/>
                  </a:lnTo>
                  <a:close/>
                </a:path>
              </a:pathLst>
            </a:custGeom>
            <a:solidFill>
              <a:srgbClr val="FFFFFF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435032" y="5554916"/>
            <a:ext cx="7333332" cy="356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0"/>
              </a:lnSpc>
            </a:pPr>
            <a:r>
              <a:rPr lang="en-US" sz="2128">
                <a:solidFill>
                  <a:srgbClr val="A25F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</a:rPr>
              <a:t>Améliorer la confiance dans les données</a:t>
            </a:r>
          </a:p>
        </p:txBody>
      </p:sp>
      <p:grpSp>
        <p:nvGrpSpPr>
          <p:cNvPr id="27" name="TEXT FAILLE XSS">
            <a:extLst>
              <a:ext uri="{FF2B5EF4-FFF2-40B4-BE49-F238E27FC236}">
                <a16:creationId xmlns:a16="http://schemas.microsoft.com/office/drawing/2014/main" id="{88652B49-4986-DE1F-1304-D1CC65EF7F4E}"/>
              </a:ext>
            </a:extLst>
          </p:cNvPr>
          <p:cNvGrpSpPr/>
          <p:nvPr/>
        </p:nvGrpSpPr>
        <p:grpSpPr>
          <a:xfrm>
            <a:off x="1339594" y="5253905"/>
            <a:ext cx="5996616" cy="1893317"/>
            <a:chOff x="1339594" y="5253905"/>
            <a:chExt cx="8777536" cy="1893317"/>
          </a:xfrm>
        </p:grpSpPr>
        <p:sp>
          <p:nvSpPr>
            <p:cNvPr id="6" name="TextBox 6"/>
            <p:cNvSpPr txBox="1"/>
            <p:nvPr/>
          </p:nvSpPr>
          <p:spPr>
            <a:xfrm>
              <a:off x="1424895" y="5253905"/>
              <a:ext cx="8692235" cy="329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65"/>
                </a:lnSpc>
              </a:pPr>
              <a:r>
                <a:rPr lang="en-US" sz="2149" spc="42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 Bold"/>
                </a:rPr>
                <a:t>SCRIPTS INTERSITES OU FAILLES XSS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435031" y="5938237"/>
              <a:ext cx="8453814" cy="12089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393"/>
                </a:lnSpc>
              </a:pPr>
              <a:r>
                <a:rPr lang="en-US" sz="1709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Eliminer</a:t>
              </a:r>
              <a:r>
                <a:rPr lang="en-US" sz="1709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 les </a:t>
              </a:r>
              <a:r>
                <a:rPr lang="en-US" sz="1709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erreurs</a:t>
              </a:r>
              <a:endParaRPr lang="en-US" sz="170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</a:endParaRPr>
            </a:p>
            <a:p>
              <a:pPr>
                <a:lnSpc>
                  <a:spcPts val="2393"/>
                </a:lnSpc>
              </a:pPr>
              <a:r>
                <a:rPr lang="en-US" sz="1709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Eviter</a:t>
              </a:r>
              <a:r>
                <a:rPr lang="en-US" sz="1709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 les </a:t>
              </a:r>
              <a:r>
                <a:rPr lang="en-US" sz="1709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pertes</a:t>
              </a:r>
              <a:r>
                <a:rPr lang="en-US" sz="1709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 de </a:t>
              </a:r>
              <a:r>
                <a:rPr lang="en-US" sz="1709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registres</a:t>
              </a:r>
              <a:endParaRPr lang="en-US" sz="170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</a:endParaRPr>
            </a:p>
            <a:p>
              <a:pPr>
                <a:lnSpc>
                  <a:spcPts val="2393"/>
                </a:lnSpc>
              </a:pPr>
              <a:r>
                <a:rPr lang="en-US" sz="1709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Utilisations</a:t>
              </a:r>
              <a:r>
                <a:rPr lang="en-US" sz="1709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 de </a:t>
              </a:r>
              <a:r>
                <a:rPr lang="en-US" sz="1709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filtres</a:t>
              </a:r>
              <a:r>
                <a:rPr lang="en-US" sz="1709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 des entrées user </a:t>
              </a:r>
              <a:r>
                <a:rPr lang="en-US" sz="1709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comme</a:t>
              </a:r>
              <a:r>
                <a:rPr lang="en-US" sz="1709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 </a:t>
              </a:r>
              <a:r>
                <a:rPr lang="en-US" sz="1709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htmlEntities</a:t>
              </a:r>
              <a:r>
                <a:rPr lang="en-US" sz="1709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()</a:t>
              </a:r>
            </a:p>
            <a:p>
              <a:pPr>
                <a:lnSpc>
                  <a:spcPts val="2393"/>
                </a:lnSpc>
              </a:pPr>
              <a:endParaRPr lang="en-US" sz="170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</a:endParaRPr>
            </a:p>
          </p:txBody>
        </p: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339594" y="5519549"/>
              <a:ext cx="8777535" cy="1061940"/>
            </a:xfrm>
            <a:prstGeom prst="rect">
              <a:avLst/>
            </a:prstGeom>
          </p:spPr>
        </p:pic>
      </p:grpSp>
      <p:grpSp>
        <p:nvGrpSpPr>
          <p:cNvPr id="33" name="TEXTE AUTH">
            <a:extLst>
              <a:ext uri="{FF2B5EF4-FFF2-40B4-BE49-F238E27FC236}">
                <a16:creationId xmlns:a16="http://schemas.microsoft.com/office/drawing/2014/main" id="{E9FBEABE-CCB2-570B-E20E-DAA4575002DA}"/>
              </a:ext>
            </a:extLst>
          </p:cNvPr>
          <p:cNvGrpSpPr/>
          <p:nvPr/>
        </p:nvGrpSpPr>
        <p:grpSpPr>
          <a:xfrm>
            <a:off x="11001045" y="6358564"/>
            <a:ext cx="8549847" cy="1336004"/>
            <a:chOff x="10117129" y="6149122"/>
            <a:chExt cx="8549847" cy="1336004"/>
          </a:xfrm>
        </p:grpSpPr>
        <p:sp>
          <p:nvSpPr>
            <p:cNvPr id="17" name="TextBox 17"/>
            <p:cNvSpPr txBox="1"/>
            <p:nvPr/>
          </p:nvSpPr>
          <p:spPr>
            <a:xfrm>
              <a:off x="10117129" y="6149122"/>
              <a:ext cx="8549847" cy="329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65"/>
                </a:lnSpc>
              </a:pPr>
              <a:r>
                <a:rPr lang="en-US" sz="2149" spc="42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 Bold"/>
                </a:rPr>
                <a:t>AUTHENTIFICATION ET SYSTEMES DE PERMISSIONS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127100" y="7199470"/>
              <a:ext cx="6337250" cy="285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93"/>
                </a:lnSpc>
              </a:pPr>
              <a:r>
                <a:rPr lang="en-US" sz="1709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méthode checkUserPermission()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127100" y="6450043"/>
              <a:ext cx="7213205" cy="741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80"/>
                </a:lnSpc>
              </a:pPr>
              <a:r>
                <a:rPr lang="en-US" sz="2128" dirty="0" err="1">
                  <a:solidFill>
                    <a:srgbClr val="A25F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Bloquer</a:t>
              </a:r>
              <a:r>
                <a:rPr lang="en-US" sz="2128" dirty="0">
                  <a:solidFill>
                    <a:srgbClr val="A25F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 </a:t>
              </a:r>
              <a:r>
                <a:rPr lang="en-US" sz="2128" dirty="0" err="1">
                  <a:solidFill>
                    <a:srgbClr val="A25F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l'accès</a:t>
              </a:r>
              <a:r>
                <a:rPr lang="en-US" sz="2128" dirty="0">
                  <a:solidFill>
                    <a:srgbClr val="A25F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 aux </a:t>
              </a:r>
              <a:r>
                <a:rPr lang="en-US" sz="2128" dirty="0" err="1">
                  <a:solidFill>
                    <a:srgbClr val="A25F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fonctionnalités</a:t>
              </a:r>
              <a:r>
                <a:rPr lang="en-US" sz="2128" dirty="0">
                  <a:solidFill>
                    <a:srgbClr val="A25F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 de </a:t>
              </a:r>
              <a:r>
                <a:rPr lang="en-US" sz="2128" dirty="0" err="1">
                  <a:solidFill>
                    <a:srgbClr val="A25F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l'application</a:t>
              </a:r>
              <a:r>
                <a:rPr lang="en-US" sz="2128" dirty="0">
                  <a:solidFill>
                    <a:srgbClr val="A25F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 aux </a:t>
              </a:r>
              <a:r>
                <a:rPr lang="en-US" sz="2128" dirty="0" err="1">
                  <a:solidFill>
                    <a:srgbClr val="A25F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utilisateurs</a:t>
              </a:r>
              <a:r>
                <a:rPr lang="en-US" sz="2128" dirty="0">
                  <a:solidFill>
                    <a:srgbClr val="A25F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 non </a:t>
              </a:r>
              <a:r>
                <a:rPr lang="en-US" sz="2128" dirty="0" err="1">
                  <a:solidFill>
                    <a:srgbClr val="A25F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autorisés</a:t>
              </a:r>
              <a:endParaRPr lang="en-US" sz="2128" dirty="0">
                <a:solidFill>
                  <a:srgbClr val="A25F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</a:endParaRPr>
            </a:p>
          </p:txBody>
        </p:sp>
      </p:grpSp>
      <p:grpSp>
        <p:nvGrpSpPr>
          <p:cNvPr id="24" name="TEXT INJECTIONS SQL">
            <a:extLst>
              <a:ext uri="{FF2B5EF4-FFF2-40B4-BE49-F238E27FC236}">
                <a16:creationId xmlns:a16="http://schemas.microsoft.com/office/drawing/2014/main" id="{96A645D0-CBD8-FC90-2F44-6DC699822886}"/>
              </a:ext>
            </a:extLst>
          </p:cNvPr>
          <p:cNvGrpSpPr/>
          <p:nvPr/>
        </p:nvGrpSpPr>
        <p:grpSpPr>
          <a:xfrm>
            <a:off x="1278514" y="2315476"/>
            <a:ext cx="6743784" cy="1617160"/>
            <a:chOff x="1275688" y="2809697"/>
            <a:chExt cx="7998224" cy="1974407"/>
          </a:xfrm>
        </p:grpSpPr>
        <p:sp>
          <p:nvSpPr>
            <p:cNvPr id="9" name="TextBox 9"/>
            <p:cNvSpPr txBox="1"/>
            <p:nvPr/>
          </p:nvSpPr>
          <p:spPr>
            <a:xfrm>
              <a:off x="1424895" y="2809697"/>
              <a:ext cx="7338818" cy="329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65"/>
                </a:lnSpc>
              </a:pPr>
              <a:r>
                <a:rPr lang="en-US" sz="2149" spc="42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 Bold"/>
                </a:rPr>
                <a:t>. LES INJECTIONS SQL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42120" y="3882895"/>
              <a:ext cx="7323195" cy="9012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93"/>
                </a:lnSpc>
              </a:pPr>
              <a:endPara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2393"/>
                </a:lnSpc>
              </a:pPr>
              <a:r>
                <a:rPr lang="en-US" sz="1709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Utilisation</a:t>
              </a:r>
              <a:r>
                <a:rPr lang="en-US" sz="1709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 des </a:t>
              </a:r>
              <a:r>
                <a:rPr lang="en-US" sz="1709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requêtes</a:t>
              </a:r>
              <a:r>
                <a:rPr lang="en-US" sz="1709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 </a:t>
              </a:r>
              <a:r>
                <a:rPr lang="en-US" sz="1709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paramétrées</a:t>
              </a:r>
              <a:r>
                <a:rPr lang="en-US" sz="1709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 avec PDO</a:t>
              </a:r>
            </a:p>
            <a:p>
              <a:pPr>
                <a:lnSpc>
                  <a:spcPts val="2393"/>
                </a:lnSpc>
              </a:pPr>
              <a:endParaRPr lang="en-US" sz="170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</a:endParaRPr>
            </a:p>
          </p:txBody>
        </p: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75688" y="3185546"/>
              <a:ext cx="7998224" cy="901209"/>
            </a:xfrm>
            <a:prstGeom prst="rect">
              <a:avLst/>
            </a:prstGeom>
          </p:spPr>
        </p:pic>
      </p:grpSp>
      <p:grpSp>
        <p:nvGrpSpPr>
          <p:cNvPr id="29" name="TEXT FAILLE UPLOAD">
            <a:extLst>
              <a:ext uri="{FF2B5EF4-FFF2-40B4-BE49-F238E27FC236}">
                <a16:creationId xmlns:a16="http://schemas.microsoft.com/office/drawing/2014/main" id="{BAA58C54-0DA4-B190-0E3B-CF9E1834E4C9}"/>
              </a:ext>
            </a:extLst>
          </p:cNvPr>
          <p:cNvGrpSpPr/>
          <p:nvPr/>
        </p:nvGrpSpPr>
        <p:grpSpPr>
          <a:xfrm>
            <a:off x="1371444" y="7270766"/>
            <a:ext cx="7883291" cy="1022496"/>
            <a:chOff x="1424895" y="7368682"/>
            <a:chExt cx="8692235" cy="1022496"/>
          </a:xfrm>
        </p:grpSpPr>
        <p:sp>
          <p:nvSpPr>
            <p:cNvPr id="7" name="TextBox 7"/>
            <p:cNvSpPr txBox="1"/>
            <p:nvPr/>
          </p:nvSpPr>
          <p:spPr>
            <a:xfrm>
              <a:off x="1424895" y="7588517"/>
              <a:ext cx="8692235" cy="348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36"/>
                </a:lnSpc>
              </a:pPr>
              <a:r>
                <a:rPr lang="en-US" sz="2097" dirty="0">
                  <a:solidFill>
                    <a:srgbClr val="A25F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upload de </a:t>
              </a:r>
              <a:r>
                <a:rPr lang="en-US" sz="2097" dirty="0" err="1">
                  <a:solidFill>
                    <a:srgbClr val="A25F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fichiers</a:t>
              </a:r>
              <a:r>
                <a:rPr lang="en-US" sz="2097" dirty="0">
                  <a:solidFill>
                    <a:srgbClr val="A25F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 non </a:t>
              </a:r>
              <a:r>
                <a:rPr lang="en-US" sz="2097" dirty="0" err="1">
                  <a:solidFill>
                    <a:srgbClr val="A25F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désirés</a:t>
              </a:r>
              <a:endParaRPr lang="en-US" sz="2097" dirty="0">
                <a:solidFill>
                  <a:srgbClr val="A25F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424895" y="7368682"/>
              <a:ext cx="7333332" cy="329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65"/>
                </a:lnSpc>
              </a:pPr>
              <a:r>
                <a:rPr lang="en-US" sz="2149" spc="42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 Bold"/>
                </a:rPr>
                <a:t>DOUBLE EXT OU EXTENSION DE FICHIERS MODIFIES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424895" y="8105522"/>
              <a:ext cx="7580077" cy="285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93"/>
                </a:lnSpc>
                <a:spcBef>
                  <a:spcPct val="0"/>
                </a:spcBef>
              </a:pPr>
              <a:r>
                <a:rPr lang="en-US" sz="1709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Utilisation de méthode pour vérifier les extensions</a:t>
              </a:r>
            </a:p>
          </p:txBody>
        </p:sp>
      </p:grpSp>
      <p:grpSp>
        <p:nvGrpSpPr>
          <p:cNvPr id="35" name="TEXT CRYPTAGE">
            <a:extLst>
              <a:ext uri="{FF2B5EF4-FFF2-40B4-BE49-F238E27FC236}">
                <a16:creationId xmlns:a16="http://schemas.microsoft.com/office/drawing/2014/main" id="{3AE0711E-1C92-8BDD-16DB-6D97452E5AD4}"/>
              </a:ext>
            </a:extLst>
          </p:cNvPr>
          <p:cNvGrpSpPr/>
          <p:nvPr/>
        </p:nvGrpSpPr>
        <p:grpSpPr>
          <a:xfrm>
            <a:off x="11096295" y="2294832"/>
            <a:ext cx="7360988" cy="2577180"/>
            <a:chOff x="9974742" y="2809697"/>
            <a:chExt cx="7360988" cy="2577180"/>
          </a:xfrm>
        </p:grpSpPr>
        <p:sp>
          <p:nvSpPr>
            <p:cNvPr id="19" name="TextBox 19"/>
            <p:cNvSpPr txBox="1"/>
            <p:nvPr/>
          </p:nvSpPr>
          <p:spPr>
            <a:xfrm>
              <a:off x="10117129" y="2809697"/>
              <a:ext cx="7218601" cy="329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65"/>
                </a:lnSpc>
              </a:pPr>
              <a:r>
                <a:rPr lang="en-US" sz="2149" spc="42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 Bold"/>
                </a:rPr>
                <a:t>CRYPTAGE DE MOTS DE PASSE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127100" y="3562339"/>
              <a:ext cx="7203233" cy="18245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93"/>
                </a:lnSpc>
              </a:pPr>
              <a:endPara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2393"/>
                </a:lnSpc>
              </a:pPr>
              <a:endPara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2393"/>
                </a:lnSpc>
              </a:pPr>
              <a:endPara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2393"/>
                </a:lnSpc>
              </a:pPr>
              <a:endPara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ts val="2393"/>
                </a:lnSpc>
              </a:pPr>
              <a:r>
                <a:rPr lang="en-US" sz="1709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Utilisation</a:t>
              </a:r>
              <a:r>
                <a:rPr lang="en-US" sz="1709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 de AES encrypt, </a:t>
              </a:r>
              <a:r>
                <a:rPr lang="en-US" sz="1709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intégration</a:t>
              </a:r>
              <a:r>
                <a:rPr lang="en-US" sz="1709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 </a:t>
              </a:r>
              <a:r>
                <a:rPr lang="en-US" sz="1709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prochaine</a:t>
              </a:r>
              <a:r>
                <a:rPr lang="en-US" sz="1709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 de </a:t>
              </a:r>
              <a:r>
                <a:rPr lang="en-US" sz="1709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lacial Indifference"/>
                </a:rPr>
                <a:t>password_hash</a:t>
              </a:r>
              <a:endParaRPr lang="en-US" sz="170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</a:endParaRPr>
            </a:p>
            <a:p>
              <a:pPr>
                <a:lnSpc>
                  <a:spcPts val="2393"/>
                </a:lnSpc>
              </a:pPr>
              <a:endParaRPr lang="en-US" sz="170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"/>
              </a:endParaRPr>
            </a:p>
          </p:txBody>
        </p: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9974742" y="3184358"/>
              <a:ext cx="5191006" cy="1617160"/>
            </a:xfrm>
            <a:prstGeom prst="rect">
              <a:avLst/>
            </a:prstGeom>
          </p:spPr>
        </p:pic>
      </p:grpSp>
      <p:sp>
        <p:nvSpPr>
          <p:cNvPr id="66" name="TextBox 26">
            <a:extLst>
              <a:ext uri="{FF2B5EF4-FFF2-40B4-BE49-F238E27FC236}">
                <a16:creationId xmlns:a16="http://schemas.microsoft.com/office/drawing/2014/main" id="{843B39D3-CDD8-E263-09CF-F9CAA330DB3B}"/>
              </a:ext>
            </a:extLst>
          </p:cNvPr>
          <p:cNvSpPr txBox="1"/>
          <p:nvPr/>
        </p:nvSpPr>
        <p:spPr>
          <a:xfrm>
            <a:off x="15460893" y="32893"/>
            <a:ext cx="2718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solidFill>
                  <a:schemeClr val="bg1"/>
                </a:solidFill>
                <a:latin typeface="Playfair Display"/>
              </a:rPr>
              <a:t>31</a:t>
            </a:r>
          </a:p>
        </p:txBody>
      </p:sp>
      <p:grpSp>
        <p:nvGrpSpPr>
          <p:cNvPr id="64" name="Group 9">
            <a:extLst>
              <a:ext uri="{FF2B5EF4-FFF2-40B4-BE49-F238E27FC236}">
                <a16:creationId xmlns:a16="http://schemas.microsoft.com/office/drawing/2014/main" id="{BADEBD65-A1C0-C261-E914-3B5ABFB16249}"/>
              </a:ext>
            </a:extLst>
          </p:cNvPr>
          <p:cNvGrpSpPr/>
          <p:nvPr/>
        </p:nvGrpSpPr>
        <p:grpSpPr>
          <a:xfrm>
            <a:off x="16280618" y="8702908"/>
            <a:ext cx="2214870" cy="1126255"/>
            <a:chOff x="0" y="0"/>
            <a:chExt cx="2953159" cy="1501673"/>
          </a:xfrm>
        </p:grpSpPr>
        <p:sp>
          <p:nvSpPr>
            <p:cNvPr id="65" name="TextBox 10">
              <a:extLst>
                <a:ext uri="{FF2B5EF4-FFF2-40B4-BE49-F238E27FC236}">
                  <a16:creationId xmlns:a16="http://schemas.microsoft.com/office/drawing/2014/main" id="{FA7D1558-BEC6-1E0F-732D-F60DD5C2728F}"/>
                </a:ext>
              </a:extLst>
            </p:cNvPr>
            <p:cNvSpPr txBox="1"/>
            <p:nvPr/>
          </p:nvSpPr>
          <p:spPr>
            <a:xfrm>
              <a:off x="0" y="-19050"/>
              <a:ext cx="736605" cy="155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>
                  <a:solidFill>
                    <a:srgbClr val="000000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75" name="TextBox 11">
              <a:extLst>
                <a:ext uri="{FF2B5EF4-FFF2-40B4-BE49-F238E27FC236}">
                  <a16:creationId xmlns:a16="http://schemas.microsoft.com/office/drawing/2014/main" id="{A74A9E6F-154C-0AE5-2950-EE057817651E}"/>
                </a:ext>
              </a:extLst>
            </p:cNvPr>
            <p:cNvSpPr txBox="1"/>
            <p:nvPr/>
          </p:nvSpPr>
          <p:spPr>
            <a:xfrm>
              <a:off x="2154" y="168902"/>
              <a:ext cx="2951005" cy="954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 dirty="0">
                  <a:solidFill>
                    <a:srgbClr val="000000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76" name="TextBox 12">
              <a:extLst>
                <a:ext uri="{FF2B5EF4-FFF2-40B4-BE49-F238E27FC236}">
                  <a16:creationId xmlns:a16="http://schemas.microsoft.com/office/drawing/2014/main" id="{DFB3FA98-1A54-3BD2-F288-2D57A4529D0F}"/>
                </a:ext>
              </a:extLst>
            </p:cNvPr>
            <p:cNvSpPr txBox="1"/>
            <p:nvPr/>
          </p:nvSpPr>
          <p:spPr>
            <a:xfrm>
              <a:off x="0" y="1186184"/>
              <a:ext cx="1650137" cy="315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DWWM 21-22</a:t>
              </a:r>
            </a:p>
          </p:txBody>
        </p:sp>
      </p:grpSp>
      <p:pic>
        <p:nvPicPr>
          <p:cNvPr id="74" name="Graphique 73" descr="Serveur">
            <a:extLst>
              <a:ext uri="{FF2B5EF4-FFF2-40B4-BE49-F238E27FC236}">
                <a16:creationId xmlns:a16="http://schemas.microsoft.com/office/drawing/2014/main" id="{23B3657F-549F-C749-8E66-839E42AF98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89750" y="2036537"/>
            <a:ext cx="634996" cy="634996"/>
          </a:xfrm>
          <a:prstGeom prst="rect">
            <a:avLst/>
          </a:prstGeom>
        </p:spPr>
      </p:pic>
      <p:grpSp>
        <p:nvGrpSpPr>
          <p:cNvPr id="69" name="Groupe 68">
            <a:extLst>
              <a:ext uri="{FF2B5EF4-FFF2-40B4-BE49-F238E27FC236}">
                <a16:creationId xmlns:a16="http://schemas.microsoft.com/office/drawing/2014/main" id="{5AC4DEB3-57A1-6BF2-F3FA-553C3FE3BFE3}"/>
              </a:ext>
            </a:extLst>
          </p:cNvPr>
          <p:cNvGrpSpPr/>
          <p:nvPr/>
        </p:nvGrpSpPr>
        <p:grpSpPr>
          <a:xfrm>
            <a:off x="10225765" y="1673233"/>
            <a:ext cx="860517" cy="1317717"/>
            <a:chOff x="10225765" y="1673233"/>
            <a:chExt cx="860517" cy="1317717"/>
          </a:xfrm>
        </p:grpSpPr>
        <p:pic>
          <p:nvPicPr>
            <p:cNvPr id="77" name="Graphique 76" descr="Œil">
              <a:extLst>
                <a:ext uri="{FF2B5EF4-FFF2-40B4-BE49-F238E27FC236}">
                  <a16:creationId xmlns:a16="http://schemas.microsoft.com/office/drawing/2014/main" id="{D1E579FD-25D5-24B2-CE06-B286D088D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375086" y="1673233"/>
              <a:ext cx="634996" cy="634996"/>
            </a:xfrm>
            <a:prstGeom prst="rect">
              <a:avLst/>
            </a:prstGeom>
          </p:spPr>
        </p:pic>
        <p:pic>
          <p:nvPicPr>
            <p:cNvPr id="78" name="Graphique 77" descr="Base de données">
              <a:extLst>
                <a:ext uri="{FF2B5EF4-FFF2-40B4-BE49-F238E27FC236}">
                  <a16:creationId xmlns:a16="http://schemas.microsoft.com/office/drawing/2014/main" id="{8CCB71AD-2C7F-5411-9BA4-34CFC7842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225765" y="2130433"/>
              <a:ext cx="860517" cy="860517"/>
            </a:xfrm>
            <a:prstGeom prst="rect">
              <a:avLst/>
            </a:prstGeom>
          </p:spPr>
        </p:pic>
      </p:grpSp>
      <p:pic>
        <p:nvPicPr>
          <p:cNvPr id="79" name="Graphique 78" descr="Verrouiller">
            <a:extLst>
              <a:ext uri="{FF2B5EF4-FFF2-40B4-BE49-F238E27FC236}">
                <a16:creationId xmlns:a16="http://schemas.microsoft.com/office/drawing/2014/main" id="{120C7DF4-541F-227E-0D75-2A20F8AED1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225765" y="5920547"/>
            <a:ext cx="914400" cy="914400"/>
          </a:xfrm>
          <a:prstGeom prst="rect">
            <a:avLst/>
          </a:prstGeom>
        </p:spPr>
      </p:pic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409568" y="9135964"/>
            <a:ext cx="720422" cy="720419"/>
            <a:chOff x="0" y="0"/>
            <a:chExt cx="6350000" cy="63499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6"/>
              <a:stretch>
                <a:fillRect t="-621" b="-621"/>
              </a:stretch>
            </a:blipFill>
          </p:spPr>
        </p: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07FD03AC-725A-EF0A-5FA3-95ECFE718DDA}"/>
              </a:ext>
            </a:extLst>
          </p:cNvPr>
          <p:cNvGrpSpPr/>
          <p:nvPr/>
        </p:nvGrpSpPr>
        <p:grpSpPr>
          <a:xfrm>
            <a:off x="18574294" y="1412285"/>
            <a:ext cx="7557411" cy="8190957"/>
            <a:chOff x="5571294" y="1106952"/>
            <a:chExt cx="7451711" cy="819095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85" name="Rectangle : coins arrondis 84">
              <a:extLst>
                <a:ext uri="{FF2B5EF4-FFF2-40B4-BE49-F238E27FC236}">
                  <a16:creationId xmlns:a16="http://schemas.microsoft.com/office/drawing/2014/main" id="{2F9C4623-FCAF-C16E-1D5E-CC859A27D28B}"/>
                </a:ext>
              </a:extLst>
            </p:cNvPr>
            <p:cNvSpPr/>
            <p:nvPr/>
          </p:nvSpPr>
          <p:spPr>
            <a:xfrm>
              <a:off x="5571294" y="1106952"/>
              <a:ext cx="7451711" cy="8190957"/>
            </a:xfrm>
            <a:prstGeom prst="roundRect">
              <a:avLst>
                <a:gd name="adj" fmla="val 28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6" name="Groupe 85">
              <a:extLst>
                <a:ext uri="{FF2B5EF4-FFF2-40B4-BE49-F238E27FC236}">
                  <a16:creationId xmlns:a16="http://schemas.microsoft.com/office/drawing/2014/main" id="{89C1BEF7-745A-F9D7-BFAF-9D01CD930606}"/>
                </a:ext>
              </a:extLst>
            </p:cNvPr>
            <p:cNvGrpSpPr/>
            <p:nvPr/>
          </p:nvGrpSpPr>
          <p:grpSpPr>
            <a:xfrm>
              <a:off x="6154821" y="1338311"/>
              <a:ext cx="6868183" cy="7919989"/>
              <a:chOff x="10307814" y="1140942"/>
              <a:chExt cx="6868183" cy="7919989"/>
            </a:xfrm>
            <a:solidFill>
              <a:schemeClr val="bg1"/>
            </a:solidFill>
          </p:grpSpPr>
          <p:sp>
            <p:nvSpPr>
              <p:cNvPr id="87" name="TextBox 6">
                <a:extLst>
                  <a:ext uri="{FF2B5EF4-FFF2-40B4-BE49-F238E27FC236}">
                    <a16:creationId xmlns:a16="http://schemas.microsoft.com/office/drawing/2014/main" id="{311C28FD-EF6F-D85B-BC15-73EE8D9018E2}"/>
                  </a:ext>
                </a:extLst>
              </p:cNvPr>
              <p:cNvSpPr txBox="1"/>
              <p:nvPr/>
            </p:nvSpPr>
            <p:spPr>
              <a:xfrm>
                <a:off x="10307814" y="1140942"/>
                <a:ext cx="777763" cy="791998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7" action="ppaction://hlinksldjump"/>
                  </a:rPr>
                  <a:t>02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8" action="ppaction://hlinksldjump"/>
                  </a:rPr>
                  <a:t>03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9" action="ppaction://hlinksldjump"/>
                  </a:rPr>
                  <a:t>07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0" action="ppaction://hlinksldjump"/>
                  </a:rPr>
                  <a:t>08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9" action="ppaction://hlinksldjump"/>
                  </a:rPr>
                  <a:t>09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1" action="ppaction://hlinksldjump"/>
                  </a:rPr>
                  <a:t>10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2" action="ppaction://hlinksldjump"/>
                  </a:rPr>
                  <a:t>12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3" action="ppaction://hlinksldjump"/>
                  </a:rPr>
                  <a:t>13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4" action="ppaction://hlinksldjump"/>
                  </a:rPr>
                  <a:t>25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5" action="ppaction://hlinksldjump"/>
                  </a:rPr>
                  <a:t>26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6" action="ppaction://hlinksldjump"/>
                  </a:rPr>
                  <a:t>28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7" action="ppaction://hlinksldjump"/>
                  </a:rPr>
                  <a:t>29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8" action="ppaction://hlinksldjump"/>
                  </a:rPr>
                  <a:t>30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9" action="ppaction://hlinksldjump"/>
                  </a:rPr>
                  <a:t>31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30" action="ppaction://hlinksldjump"/>
                  </a:rPr>
                  <a:t>32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31" action="ppaction://hlinksldjump"/>
                  </a:rPr>
                  <a:t>33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</p:txBody>
          </p:sp>
          <p:sp>
            <p:nvSpPr>
              <p:cNvPr id="88" name="TextBox 7">
                <a:extLst>
                  <a:ext uri="{FF2B5EF4-FFF2-40B4-BE49-F238E27FC236}">
                    <a16:creationId xmlns:a16="http://schemas.microsoft.com/office/drawing/2014/main" id="{0DF78DD2-3361-1278-42F8-A14FFEC9D2E9}"/>
                  </a:ext>
                </a:extLst>
              </p:cNvPr>
              <p:cNvSpPr txBox="1"/>
              <p:nvPr/>
            </p:nvSpPr>
            <p:spPr>
              <a:xfrm>
                <a:off x="11500552" y="1169517"/>
                <a:ext cx="5675445" cy="707555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Plan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Résumé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Cahier des charges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Spécification</a:t>
                </a: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 techniques du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Réalisations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extraits de codes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Jeu d'essai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Veille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sur les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vulnérabilités</a:t>
                </a:r>
                <a:endParaRPr lang="en-US" sz="2749" dirty="0">
                  <a:solidFill>
                    <a:srgbClr val="000000"/>
                  </a:solidFill>
                  <a:latin typeface="Lato Bold Italics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Problèmes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recontrés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solutions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Conclusion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Remerciements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</p:txBody>
          </p:sp>
        </p:grpSp>
      </p:grpSp>
      <p:grpSp>
        <p:nvGrpSpPr>
          <p:cNvPr id="89" name="menu">
            <a:extLst>
              <a:ext uri="{FF2B5EF4-FFF2-40B4-BE49-F238E27FC236}">
                <a16:creationId xmlns:a16="http://schemas.microsoft.com/office/drawing/2014/main" id="{01793856-50AC-332C-1972-5CB01D1D661A}"/>
              </a:ext>
            </a:extLst>
          </p:cNvPr>
          <p:cNvGrpSpPr/>
          <p:nvPr/>
        </p:nvGrpSpPr>
        <p:grpSpPr>
          <a:xfrm rot="16200000">
            <a:off x="9431679" y="9331797"/>
            <a:ext cx="960028" cy="927371"/>
            <a:chOff x="11506200" y="394775"/>
            <a:chExt cx="960028" cy="914400"/>
          </a:xfrm>
        </p:grpSpPr>
        <p:sp>
          <p:nvSpPr>
            <p:cNvPr id="90" name="Rectangle : coins arrondis 89">
              <a:extLst>
                <a:ext uri="{FF2B5EF4-FFF2-40B4-BE49-F238E27FC236}">
                  <a16:creationId xmlns:a16="http://schemas.microsoft.com/office/drawing/2014/main" id="{B5994917-56A4-6553-6CA7-2C93FF767C9B}"/>
                </a:ext>
              </a:extLst>
            </p:cNvPr>
            <p:cNvSpPr/>
            <p:nvPr/>
          </p:nvSpPr>
          <p:spPr>
            <a:xfrm>
              <a:off x="11506200" y="413401"/>
              <a:ext cx="914400" cy="8306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1" name="Graphique 90" descr="Réseau de tâches">
              <a:extLst>
                <a:ext uri="{FF2B5EF4-FFF2-40B4-BE49-F238E27FC236}">
                  <a16:creationId xmlns:a16="http://schemas.microsoft.com/office/drawing/2014/main" id="{EC055F1B-C539-154D-7AAE-7E3C53CED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1551828" y="394775"/>
              <a:ext cx="914400" cy="914400"/>
            </a:xfrm>
            <a:prstGeom prst="rect">
              <a:avLst/>
            </a:prstGeom>
          </p:spPr>
        </p:pic>
      </p:grpSp>
      <p:pic>
        <p:nvPicPr>
          <p:cNvPr id="92" name="Graphique 91" descr="Index pointant vers la droite vu du côté du dos de la main">
            <a:extLst>
              <a:ext uri="{FF2B5EF4-FFF2-40B4-BE49-F238E27FC236}">
                <a16:creationId xmlns:a16="http://schemas.microsoft.com/office/drawing/2014/main" id="{F5BA03B1-0F38-493F-B66E-7AF2FEB67FA1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 rot="16200000">
            <a:off x="3505200" y="3922670"/>
            <a:ext cx="507742" cy="507742"/>
          </a:xfrm>
          <a:prstGeom prst="ellipse">
            <a:avLst/>
          </a:prstGeom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3" name="Graphique 92" descr="Index pointant vers la droite vu du côté du dos de la main">
            <a:extLst>
              <a:ext uri="{FF2B5EF4-FFF2-40B4-BE49-F238E27FC236}">
                <a16:creationId xmlns:a16="http://schemas.microsoft.com/office/drawing/2014/main" id="{8F0C680E-9223-4E5E-FCF8-AF3410331DE9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 rot="16200000">
            <a:off x="5102234" y="5930180"/>
            <a:ext cx="507742" cy="507742"/>
          </a:xfrm>
          <a:prstGeom prst="ellipse">
            <a:avLst/>
          </a:prstGeom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D6387E00-BD82-8191-4C49-E02349FBBBBF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383533" y="2637656"/>
            <a:ext cx="6584900" cy="2675163"/>
          </a:xfrm>
          <a:prstGeom prst="rect">
            <a:avLst/>
          </a:prstGeom>
        </p:spPr>
      </p:pic>
      <p:pic>
        <p:nvPicPr>
          <p:cNvPr id="94" name="Graphique 93" descr="Index pointant vers la droite vu du côté du dos de la main">
            <a:extLst>
              <a:ext uri="{FF2B5EF4-FFF2-40B4-BE49-F238E27FC236}">
                <a16:creationId xmlns:a16="http://schemas.microsoft.com/office/drawing/2014/main" id="{6C9A7255-D248-05BB-6852-8D5676B4C02E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 rot="16200000">
            <a:off x="5130877" y="8342940"/>
            <a:ext cx="507742" cy="507742"/>
          </a:xfrm>
          <a:prstGeom prst="ellipse">
            <a:avLst/>
          </a:prstGeom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785C733D-D5F9-B81B-55C1-79179A0A8FA3}"/>
              </a:ext>
            </a:extLst>
          </p:cNvPr>
          <p:cNvGrpSpPr/>
          <p:nvPr/>
        </p:nvGrpSpPr>
        <p:grpSpPr>
          <a:xfrm>
            <a:off x="1371443" y="7581900"/>
            <a:ext cx="5942329" cy="2303274"/>
            <a:chOff x="1348691" y="4317729"/>
            <a:chExt cx="5969564" cy="248360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AF28A6A6-C6E5-59ED-A3CB-046DBCD34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/>
            <a:srcRect r="10038"/>
            <a:stretch/>
          </p:blipFill>
          <p:spPr>
            <a:xfrm>
              <a:off x="1353428" y="5543854"/>
              <a:ext cx="5964827" cy="1257475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E0D8F588-BDD8-E33A-5CD9-043223032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rcRect/>
            <a:stretch/>
          </p:blipFill>
          <p:spPr>
            <a:xfrm>
              <a:off x="1348691" y="4317729"/>
              <a:ext cx="5969564" cy="1240412"/>
            </a:xfrm>
            <a:prstGeom prst="rect">
              <a:avLst/>
            </a:prstGeom>
          </p:spPr>
        </p:pic>
      </p:grpSp>
      <p:pic>
        <p:nvPicPr>
          <p:cNvPr id="95" name="Graphique 94" descr="Index pointant vers la droite vu du côté du dos de la main">
            <a:extLst>
              <a:ext uri="{FF2B5EF4-FFF2-40B4-BE49-F238E27FC236}">
                <a16:creationId xmlns:a16="http://schemas.microsoft.com/office/drawing/2014/main" id="{85F277C5-B73C-DE26-29FC-3D16918FB3AD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 rot="16200000">
            <a:off x="16475508" y="3690580"/>
            <a:ext cx="507742" cy="507742"/>
          </a:xfrm>
          <a:prstGeom prst="ellipse">
            <a:avLst/>
          </a:prstGeom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50" name="Groupe 49">
            <a:extLst>
              <a:ext uri="{FF2B5EF4-FFF2-40B4-BE49-F238E27FC236}">
                <a16:creationId xmlns:a16="http://schemas.microsoft.com/office/drawing/2014/main" id="{E12D8340-3F5C-8428-9AAF-FBBE986BFF26}"/>
              </a:ext>
            </a:extLst>
          </p:cNvPr>
          <p:cNvGrpSpPr/>
          <p:nvPr/>
        </p:nvGrpSpPr>
        <p:grpSpPr>
          <a:xfrm>
            <a:off x="10953864" y="2647183"/>
            <a:ext cx="6919500" cy="1974100"/>
            <a:chOff x="9120165" y="4075627"/>
            <a:chExt cx="7611537" cy="1346043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AD178537-33FF-AD8E-0DAF-7097EA8C2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9120165" y="4855720"/>
              <a:ext cx="7611537" cy="565950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6C4E1B3C-8F56-21B8-9B76-1393625A2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9120165" y="4075627"/>
              <a:ext cx="7611537" cy="809738"/>
            </a:xfrm>
            <a:prstGeom prst="rect">
              <a:avLst/>
            </a:prstGeom>
          </p:spPr>
        </p:pic>
      </p:grp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5755EF32-9C5A-5F16-E4B4-CE609C7B4938}"/>
              </a:ext>
            </a:extLst>
          </p:cNvPr>
          <p:cNvGrpSpPr/>
          <p:nvPr/>
        </p:nvGrpSpPr>
        <p:grpSpPr>
          <a:xfrm>
            <a:off x="1339594" y="7534726"/>
            <a:ext cx="7692969" cy="1801891"/>
            <a:chOff x="2114735" y="7099153"/>
            <a:chExt cx="7692969" cy="1801891"/>
          </a:xfrm>
        </p:grpSpPr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51D72823-ED1B-D94E-F5A8-5D67A7BADC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1"/>
            <a:srcRect l="-728" t="-2124" r="4578" b="7780"/>
            <a:stretch/>
          </p:blipFill>
          <p:spPr>
            <a:xfrm>
              <a:off x="2114735" y="7099153"/>
              <a:ext cx="7692969" cy="1801891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75BB8922-A2E6-6CCA-5372-9E43B7570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7544198" y="7644390"/>
              <a:ext cx="2217421" cy="914400"/>
            </a:xfrm>
            <a:prstGeom prst="rect">
              <a:avLst/>
            </a:prstGeom>
          </p:spPr>
        </p:pic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72F8EE95-4AF2-BF4C-FC09-BD100307F752}"/>
              </a:ext>
            </a:extLst>
          </p:cNvPr>
          <p:cNvGrpSpPr/>
          <p:nvPr/>
        </p:nvGrpSpPr>
        <p:grpSpPr>
          <a:xfrm>
            <a:off x="8306519" y="6890096"/>
            <a:ext cx="829301" cy="1218672"/>
            <a:chOff x="8382454" y="6546775"/>
            <a:chExt cx="829301" cy="1218672"/>
          </a:xfrm>
        </p:grpSpPr>
        <p:pic>
          <p:nvPicPr>
            <p:cNvPr id="71" name="Graphique 70" descr="Document">
              <a:extLst>
                <a:ext uri="{FF2B5EF4-FFF2-40B4-BE49-F238E27FC236}">
                  <a16:creationId xmlns:a16="http://schemas.microsoft.com/office/drawing/2014/main" id="{CB1C7E30-F861-0300-D0C4-ED7A1394A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p:blipFill>
          <p:spPr>
            <a:xfrm>
              <a:off x="8457644" y="6546775"/>
              <a:ext cx="625616" cy="689814"/>
            </a:xfrm>
            <a:prstGeom prst="rect">
              <a:avLst/>
            </a:prstGeom>
          </p:spPr>
        </p:pic>
        <p:pic>
          <p:nvPicPr>
            <p:cNvPr id="72" name="Graphique 71" descr="Télécharger">
              <a:extLst>
                <a:ext uri="{FF2B5EF4-FFF2-40B4-BE49-F238E27FC236}">
                  <a16:creationId xmlns:a16="http://schemas.microsoft.com/office/drawing/2014/main" id="{B71EF1E4-96BC-DF2E-A2DA-D8532AB5F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p:blipFill>
          <p:spPr>
            <a:xfrm>
              <a:off x="8382454" y="6851047"/>
              <a:ext cx="829301" cy="914400"/>
            </a:xfrm>
            <a:prstGeom prst="rect">
              <a:avLst/>
            </a:prstGeom>
          </p:spPr>
        </p:pic>
      </p:grpSp>
      <p:pic>
        <p:nvPicPr>
          <p:cNvPr id="52" name="Image 51">
            <a:extLst>
              <a:ext uri="{FF2B5EF4-FFF2-40B4-BE49-F238E27FC236}">
                <a16:creationId xmlns:a16="http://schemas.microsoft.com/office/drawing/2014/main" id="{C10D102B-7EE7-C93B-690E-DC4298F58059}"/>
              </a:ext>
            </a:extLst>
          </p:cNvPr>
          <p:cNvPicPr>
            <a:picLocks noChangeAspect="1"/>
          </p:cNvPicPr>
          <p:nvPr/>
        </p:nvPicPr>
        <p:blipFill rotWithShape="1">
          <a:blip r:embed="rId47"/>
          <a:srcRect l="4080"/>
          <a:stretch/>
        </p:blipFill>
        <p:spPr>
          <a:xfrm>
            <a:off x="1411481" y="5600700"/>
            <a:ext cx="7049670" cy="1450283"/>
          </a:xfrm>
          <a:prstGeom prst="rect">
            <a:avLst/>
          </a:prstGeom>
        </p:spPr>
      </p:pic>
      <p:pic>
        <p:nvPicPr>
          <p:cNvPr id="70" name="Graphique 69" descr="Cœur avec pulsation">
            <a:extLst>
              <a:ext uri="{FF2B5EF4-FFF2-40B4-BE49-F238E27FC236}">
                <a16:creationId xmlns:a16="http://schemas.microsoft.com/office/drawing/2014/main" id="{5685DA5F-3AA5-ECA9-F1DB-772392CDF510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6238030" y="5047872"/>
            <a:ext cx="880875" cy="9144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41328 -0.02222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8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3">
            <a:extLst>
              <a:ext uri="{FF2B5EF4-FFF2-40B4-BE49-F238E27FC236}">
                <a16:creationId xmlns:a16="http://schemas.microsoft.com/office/drawing/2014/main" id="{5663E06C-4971-B34C-AE3D-C58C69E9D236}"/>
              </a:ext>
            </a:extLst>
          </p:cNvPr>
          <p:cNvGrpSpPr/>
          <p:nvPr/>
        </p:nvGrpSpPr>
        <p:grpSpPr>
          <a:xfrm>
            <a:off x="0" y="-266700"/>
            <a:ext cx="18495488" cy="10591800"/>
            <a:chOff x="35560" y="35560"/>
            <a:chExt cx="1803037" cy="907964"/>
          </a:xfrm>
          <a:solidFill>
            <a:srgbClr val="00B0F0"/>
          </a:solidFill>
        </p:grpSpPr>
        <p:sp>
          <p:nvSpPr>
            <p:cNvPr id="57" name="Freeform 4">
              <a:extLst>
                <a:ext uri="{FF2B5EF4-FFF2-40B4-BE49-F238E27FC236}">
                  <a16:creationId xmlns:a16="http://schemas.microsoft.com/office/drawing/2014/main" id="{505F4F4E-DD70-C718-5227-A721B1EEB177}"/>
                </a:ext>
              </a:extLst>
            </p:cNvPr>
            <p:cNvSpPr/>
            <p:nvPr/>
          </p:nvSpPr>
          <p:spPr>
            <a:xfrm>
              <a:off x="41910" y="43180"/>
              <a:ext cx="1790337" cy="895264"/>
            </a:xfrm>
            <a:custGeom>
              <a:avLst/>
              <a:gdLst/>
              <a:ahLst/>
              <a:cxnLst/>
              <a:rect l="l" t="t" r="r" b="b"/>
              <a:pathLst>
                <a:path w="1790337" h="895264">
                  <a:moveTo>
                    <a:pt x="0" y="0"/>
                  </a:moveTo>
                  <a:lnTo>
                    <a:pt x="1790337" y="0"/>
                  </a:lnTo>
                  <a:lnTo>
                    <a:pt x="1790337" y="895264"/>
                  </a:lnTo>
                  <a:lnTo>
                    <a:pt x="0" y="89526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A85A5985-8510-AE92-3A2F-B00B12672E73}"/>
                </a:ext>
              </a:extLst>
            </p:cNvPr>
            <p:cNvSpPr/>
            <p:nvPr/>
          </p:nvSpPr>
          <p:spPr>
            <a:xfrm>
              <a:off x="35560" y="35560"/>
              <a:ext cx="1803037" cy="907964"/>
            </a:xfrm>
            <a:custGeom>
              <a:avLst/>
              <a:gdLst/>
              <a:ahLst/>
              <a:cxnLst/>
              <a:rect l="l" t="t" r="r" b="b"/>
              <a:pathLst>
                <a:path w="1803037" h="907964">
                  <a:moveTo>
                    <a:pt x="1803037" y="907964"/>
                  </a:moveTo>
                  <a:lnTo>
                    <a:pt x="0" y="907964"/>
                  </a:lnTo>
                  <a:lnTo>
                    <a:pt x="0" y="0"/>
                  </a:lnTo>
                  <a:lnTo>
                    <a:pt x="1803036" y="0"/>
                  </a:lnTo>
                  <a:lnTo>
                    <a:pt x="1803036" y="907964"/>
                  </a:lnTo>
                  <a:close/>
                  <a:moveTo>
                    <a:pt x="12700" y="895264"/>
                  </a:moveTo>
                  <a:lnTo>
                    <a:pt x="1790336" y="895264"/>
                  </a:lnTo>
                  <a:lnTo>
                    <a:pt x="1790336" y="12700"/>
                  </a:lnTo>
                  <a:lnTo>
                    <a:pt x="12700" y="12700"/>
                  </a:lnTo>
                  <a:lnTo>
                    <a:pt x="12700" y="895264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18" name="TextBox 18"/>
          <p:cNvSpPr txBox="1"/>
          <p:nvPr/>
        </p:nvSpPr>
        <p:spPr>
          <a:xfrm>
            <a:off x="15527152" y="9525"/>
            <a:ext cx="2718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solidFill>
                  <a:srgbClr val="000000"/>
                </a:solidFill>
                <a:latin typeface="Playfair Display"/>
              </a:rPr>
              <a:t>32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FDF2F1B0-0DEA-0214-371B-F8360D1F6C03}"/>
              </a:ext>
            </a:extLst>
          </p:cNvPr>
          <p:cNvSpPr txBox="1"/>
          <p:nvPr/>
        </p:nvSpPr>
        <p:spPr>
          <a:xfrm>
            <a:off x="0" y="204781"/>
            <a:ext cx="16167264" cy="15388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75"/>
              </a:lnSpc>
              <a:spcBef>
                <a:spcPct val="0"/>
              </a:spcBef>
            </a:pPr>
            <a:r>
              <a:rPr lang="en-US" sz="5021" dirty="0">
                <a:solidFill>
                  <a:srgbClr val="000000"/>
                </a:solidFill>
                <a:latin typeface="Playfair Display"/>
              </a:rPr>
              <a:t>PROBLEMES RENCONTRÉS  </a:t>
            </a:r>
            <a:r>
              <a:rPr lang="en-US" sz="5021" dirty="0">
                <a:solidFill>
                  <a:srgbClr val="000000"/>
                </a:solidFill>
                <a:latin typeface="Arial Black" panose="020B0A04020102020204" pitchFamily="34" charset="0"/>
                <a:ea typeface="Permanent Marker" panose="02000000000000000000" pitchFamily="2" charset="0"/>
              </a:rPr>
              <a:t>&amp;</a:t>
            </a:r>
            <a:r>
              <a:rPr lang="en-US" sz="5021" dirty="0">
                <a:solidFill>
                  <a:srgbClr val="000000"/>
                </a:solidFill>
                <a:latin typeface="Playfair Display"/>
              </a:rPr>
              <a:t> SOLUTIONS DE SITES ANGLOPHONES</a:t>
            </a:r>
          </a:p>
        </p:txBody>
      </p:sp>
      <p:grpSp>
        <p:nvGrpSpPr>
          <p:cNvPr id="72" name="Group 9">
            <a:extLst>
              <a:ext uri="{FF2B5EF4-FFF2-40B4-BE49-F238E27FC236}">
                <a16:creationId xmlns:a16="http://schemas.microsoft.com/office/drawing/2014/main" id="{44213A8C-BEBC-C746-6CF3-8968CC3A64CB}"/>
              </a:ext>
            </a:extLst>
          </p:cNvPr>
          <p:cNvGrpSpPr/>
          <p:nvPr/>
        </p:nvGrpSpPr>
        <p:grpSpPr>
          <a:xfrm>
            <a:off x="15614810" y="8595024"/>
            <a:ext cx="2214870" cy="1126255"/>
            <a:chOff x="0" y="0"/>
            <a:chExt cx="2953159" cy="1501673"/>
          </a:xfrm>
        </p:grpSpPr>
        <p:sp>
          <p:nvSpPr>
            <p:cNvPr id="73" name="TextBox 10">
              <a:extLst>
                <a:ext uri="{FF2B5EF4-FFF2-40B4-BE49-F238E27FC236}">
                  <a16:creationId xmlns:a16="http://schemas.microsoft.com/office/drawing/2014/main" id="{3EEDE99E-8B9E-C220-F3AA-10FC6BD881A1}"/>
                </a:ext>
              </a:extLst>
            </p:cNvPr>
            <p:cNvSpPr txBox="1"/>
            <p:nvPr/>
          </p:nvSpPr>
          <p:spPr>
            <a:xfrm>
              <a:off x="0" y="-19050"/>
              <a:ext cx="736605" cy="155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>
                  <a:solidFill>
                    <a:srgbClr val="000000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74" name="TextBox 11">
              <a:extLst>
                <a:ext uri="{FF2B5EF4-FFF2-40B4-BE49-F238E27FC236}">
                  <a16:creationId xmlns:a16="http://schemas.microsoft.com/office/drawing/2014/main" id="{45D15916-618B-F7C2-6E0B-F8858E701171}"/>
                </a:ext>
              </a:extLst>
            </p:cNvPr>
            <p:cNvSpPr txBox="1"/>
            <p:nvPr/>
          </p:nvSpPr>
          <p:spPr>
            <a:xfrm>
              <a:off x="2154" y="168902"/>
              <a:ext cx="2951005" cy="954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 dirty="0">
                  <a:solidFill>
                    <a:srgbClr val="000000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75" name="TextBox 12">
              <a:extLst>
                <a:ext uri="{FF2B5EF4-FFF2-40B4-BE49-F238E27FC236}">
                  <a16:creationId xmlns:a16="http://schemas.microsoft.com/office/drawing/2014/main" id="{E3DF554C-5077-CAB4-D3FB-5163E05ED32E}"/>
                </a:ext>
              </a:extLst>
            </p:cNvPr>
            <p:cNvSpPr txBox="1"/>
            <p:nvPr/>
          </p:nvSpPr>
          <p:spPr>
            <a:xfrm>
              <a:off x="0" y="1186184"/>
              <a:ext cx="1650137" cy="315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DWWM 21-22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CCF7A710-C675-B2EE-B0CB-FF6475044434}"/>
              </a:ext>
            </a:extLst>
          </p:cNvPr>
          <p:cNvGrpSpPr/>
          <p:nvPr/>
        </p:nvGrpSpPr>
        <p:grpSpPr>
          <a:xfrm>
            <a:off x="252707" y="1523244"/>
            <a:ext cx="14840229" cy="8618942"/>
            <a:chOff x="0" y="1668056"/>
            <a:chExt cx="14840229" cy="861894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1668056"/>
              <a:ext cx="14840229" cy="8618942"/>
              <a:chOff x="0" y="0"/>
              <a:chExt cx="19786972" cy="11491923"/>
            </a:xfrm>
          </p:grpSpPr>
          <p:grpSp>
            <p:nvGrpSpPr>
              <p:cNvPr id="4" name="Group 4"/>
              <p:cNvGrpSpPr/>
              <p:nvPr/>
            </p:nvGrpSpPr>
            <p:grpSpPr>
              <a:xfrm>
                <a:off x="0" y="570951"/>
                <a:ext cx="19786972" cy="10920972"/>
                <a:chOff x="0" y="0"/>
                <a:chExt cx="2714931" cy="1498445"/>
              </a:xfrm>
            </p:grpSpPr>
            <p:sp>
              <p:nvSpPr>
                <p:cNvPr id="5" name="Freeform 5"/>
                <p:cNvSpPr/>
                <p:nvPr/>
              </p:nvSpPr>
              <p:spPr>
                <a:xfrm>
                  <a:off x="0" y="0"/>
                  <a:ext cx="2714931" cy="1498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4931" h="1834755">
                      <a:moveTo>
                        <a:pt x="0" y="0"/>
                      </a:moveTo>
                      <a:lnTo>
                        <a:pt x="2714931" y="0"/>
                      </a:lnTo>
                      <a:lnTo>
                        <a:pt x="2714931" y="1834755"/>
                      </a:lnTo>
                      <a:lnTo>
                        <a:pt x="0" y="1834755"/>
                      </a:lnTo>
                      <a:close/>
                    </a:path>
                  </a:pathLst>
                </a:custGeom>
                <a:noFill/>
              </p:spPr>
              <p:txBody>
                <a:bodyPr/>
                <a:lstStyle/>
                <a:p>
                  <a:endParaRPr lang="fr-FR" dirty="0"/>
                </a:p>
              </p:txBody>
            </p:sp>
          </p:grpSp>
          <p:sp>
            <p:nvSpPr>
              <p:cNvPr id="6" name="TextBox 6"/>
              <p:cNvSpPr txBox="1"/>
              <p:nvPr/>
            </p:nvSpPr>
            <p:spPr>
              <a:xfrm>
                <a:off x="602354" y="4657668"/>
                <a:ext cx="11589646" cy="43932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2665"/>
                  </a:lnSpc>
                </a:pPr>
                <a:r>
                  <a:rPr lang="en-US" sz="2149" spc="42">
                    <a:solidFill>
                      <a:srgbClr val="000000"/>
                    </a:solidFill>
                    <a:latin typeface="Glacial Indifference Bold"/>
                  </a:rPr>
                  <a:t>SCRIPTS INTERSITES OU FAILLES XSS</a:t>
                </a:r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602354" y="8964107"/>
                <a:ext cx="11589646" cy="46493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2936"/>
                  </a:lnSpc>
                </a:pPr>
                <a:endParaRPr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615870" y="5570111"/>
                <a:ext cx="8590385" cy="275579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2393"/>
                  </a:lnSpc>
                </a:pPr>
                <a:r>
                  <a:rPr lang="en-US" sz="1709">
                    <a:solidFill>
                      <a:srgbClr val="000000"/>
                    </a:solidFill>
                    <a:latin typeface="Glacial Indifference"/>
                  </a:rPr>
                  <a:t>Eliminer les erreurs</a:t>
                </a:r>
              </a:p>
              <a:p>
                <a:pPr>
                  <a:lnSpc>
                    <a:spcPts val="2393"/>
                  </a:lnSpc>
                </a:pPr>
                <a:r>
                  <a:rPr lang="en-US" sz="1709">
                    <a:solidFill>
                      <a:srgbClr val="000000"/>
                    </a:solidFill>
                    <a:latin typeface="Glacial Indifference"/>
                  </a:rPr>
                  <a:t>Eviter les pertes de registres</a:t>
                </a:r>
              </a:p>
              <a:p>
                <a:pPr>
                  <a:lnSpc>
                    <a:spcPts val="2393"/>
                  </a:lnSpc>
                </a:pPr>
                <a:r>
                  <a:rPr lang="en-US" sz="1709">
                    <a:solidFill>
                      <a:srgbClr val="000000"/>
                    </a:solidFill>
                    <a:latin typeface="Glacial Indifference"/>
                  </a:rPr>
                  <a:t>Utilisations de méthodes PHP comme htmlEntities()</a:t>
                </a:r>
              </a:p>
              <a:p>
                <a:pPr>
                  <a:lnSpc>
                    <a:spcPts val="2393"/>
                  </a:lnSpc>
                </a:pPr>
                <a:endParaRPr lang="en-US" sz="1709">
                  <a:solidFill>
                    <a:srgbClr val="000000"/>
                  </a:solidFill>
                  <a:latin typeface="Glacial Indifference"/>
                </a:endParaRPr>
              </a:p>
              <a:p>
                <a:pPr>
                  <a:lnSpc>
                    <a:spcPts val="2393"/>
                  </a:lnSpc>
                </a:pPr>
                <a:endParaRPr lang="en-US" sz="1709">
                  <a:solidFill>
                    <a:srgbClr val="000000"/>
                  </a:solidFill>
                  <a:latin typeface="Glacial Indifference"/>
                </a:endParaRPr>
              </a:p>
              <a:p>
                <a:pPr>
                  <a:lnSpc>
                    <a:spcPts val="2393"/>
                  </a:lnSpc>
                </a:pPr>
                <a:endParaRPr lang="en-US" sz="1709">
                  <a:solidFill>
                    <a:srgbClr val="000000"/>
                  </a:solidFill>
                  <a:latin typeface="Glacial Indifference"/>
                </a:endParaRPr>
              </a:p>
              <a:p>
                <a:pPr>
                  <a:lnSpc>
                    <a:spcPts val="2393"/>
                  </a:lnSpc>
                </a:pPr>
                <a:endParaRPr lang="en-US" sz="1709">
                  <a:solidFill>
                    <a:srgbClr val="000000"/>
                  </a:solidFill>
                  <a:latin typeface="Glacial Indifference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602354" y="1398724"/>
                <a:ext cx="9785091" cy="43932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2665"/>
                  </a:lnSpc>
                </a:pPr>
                <a:r>
                  <a:rPr lang="en-US" sz="2149" spc="42">
                    <a:solidFill>
                      <a:srgbClr val="000000"/>
                    </a:solidFill>
                    <a:latin typeface="Glacial Indifference Bold"/>
                  </a:rPr>
                  <a:t>DEFAUT DE MOD_REWRITE  </a:t>
                </a: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602354" y="8670994"/>
                <a:ext cx="9777776" cy="43932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2665"/>
                  </a:lnSpc>
                </a:pPr>
                <a:r>
                  <a:rPr lang="en-US" sz="2149" spc="42">
                    <a:solidFill>
                      <a:srgbClr val="000000"/>
                    </a:solidFill>
                    <a:latin typeface="Glacial Indifference Bold"/>
                  </a:rPr>
                  <a:t>DEFAUT DE ROLLBACK DE PDO</a:t>
                </a: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615870" y="5059017"/>
                <a:ext cx="9777776" cy="45456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2980"/>
                  </a:lnSpc>
                </a:pPr>
                <a:r>
                  <a:rPr lang="en-US" sz="2128">
                    <a:solidFill>
                      <a:srgbClr val="A25F31"/>
                    </a:solidFill>
                    <a:latin typeface="Glacial Indifference"/>
                  </a:rPr>
                  <a:t>Améliorer la confiance dans les données</a:t>
                </a: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602354" y="9653447"/>
                <a:ext cx="10106769" cy="36854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2393"/>
                  </a:lnSpc>
                  <a:spcBef>
                    <a:spcPct val="0"/>
                  </a:spcBef>
                </a:pPr>
                <a:endParaRPr/>
              </a:p>
            </p:txBody>
          </p:sp>
          <p:pic>
            <p:nvPicPr>
              <p:cNvPr id="13" name="Picture 13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12192000" y="0"/>
                <a:ext cx="7594972" cy="1143024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4" name="Picture 14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602354" y="1748486"/>
                <a:ext cx="10404691" cy="696037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5" name="Picture 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238719" y="7808299"/>
                <a:ext cx="1135292" cy="885528"/>
              </a:xfrm>
              <a:prstGeom prst="rect">
                <a:avLst/>
              </a:prstGeom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6" name="Picture 16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602354" y="9298708"/>
                <a:ext cx="10204011" cy="106330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B6157C-5EB2-CEC1-82CF-B6F6531C46AE}"/>
                </a:ext>
              </a:extLst>
            </p:cNvPr>
            <p:cNvSpPr/>
            <p:nvPr/>
          </p:nvSpPr>
          <p:spPr>
            <a:xfrm>
              <a:off x="4876800" y="3848100"/>
              <a:ext cx="1219200" cy="336456"/>
            </a:xfrm>
            <a:prstGeom prst="rect">
              <a:avLst/>
            </a:prstGeom>
            <a:solidFill>
              <a:srgbClr val="00B05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535559B-95E0-6A19-2FE6-6ED6CC0A80DB}"/>
                </a:ext>
              </a:extLst>
            </p:cNvPr>
            <p:cNvSpPr/>
            <p:nvPr/>
          </p:nvSpPr>
          <p:spPr>
            <a:xfrm>
              <a:off x="476056" y="8639889"/>
              <a:ext cx="7653007" cy="797479"/>
            </a:xfrm>
            <a:prstGeom prst="rect">
              <a:avLst/>
            </a:prstGeom>
            <a:solidFill>
              <a:srgbClr val="00B05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252707" y="9258300"/>
            <a:ext cx="720422" cy="720419"/>
            <a:chOff x="0" y="0"/>
            <a:chExt cx="6350000" cy="634997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t="-621" b="-621"/>
              </a:stretch>
            </a:blipFill>
          </p:spPr>
        </p:sp>
      </p:grp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4E1A840C-BEF7-6C10-03D7-13BDA024D490}"/>
              </a:ext>
            </a:extLst>
          </p:cNvPr>
          <p:cNvGrpSpPr/>
          <p:nvPr/>
        </p:nvGrpSpPr>
        <p:grpSpPr>
          <a:xfrm>
            <a:off x="18574294" y="1412285"/>
            <a:ext cx="7557411" cy="8190957"/>
            <a:chOff x="5571294" y="1106952"/>
            <a:chExt cx="7451711" cy="819095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88" name="Rectangle : coins arrondis 87">
              <a:extLst>
                <a:ext uri="{FF2B5EF4-FFF2-40B4-BE49-F238E27FC236}">
                  <a16:creationId xmlns:a16="http://schemas.microsoft.com/office/drawing/2014/main" id="{DB8E190D-D330-56E3-ACA1-C1D20C01A26B}"/>
                </a:ext>
              </a:extLst>
            </p:cNvPr>
            <p:cNvSpPr/>
            <p:nvPr/>
          </p:nvSpPr>
          <p:spPr>
            <a:xfrm>
              <a:off x="5571294" y="1106952"/>
              <a:ext cx="7451711" cy="8190957"/>
            </a:xfrm>
            <a:prstGeom prst="roundRect">
              <a:avLst>
                <a:gd name="adj" fmla="val 28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9" name="Groupe 88">
              <a:extLst>
                <a:ext uri="{FF2B5EF4-FFF2-40B4-BE49-F238E27FC236}">
                  <a16:creationId xmlns:a16="http://schemas.microsoft.com/office/drawing/2014/main" id="{6937C65E-8377-9043-52D5-143B02728D67}"/>
                </a:ext>
              </a:extLst>
            </p:cNvPr>
            <p:cNvGrpSpPr/>
            <p:nvPr/>
          </p:nvGrpSpPr>
          <p:grpSpPr>
            <a:xfrm>
              <a:off x="6154821" y="1338311"/>
              <a:ext cx="6868183" cy="7919989"/>
              <a:chOff x="10307814" y="1140942"/>
              <a:chExt cx="6868183" cy="7919989"/>
            </a:xfrm>
            <a:solidFill>
              <a:schemeClr val="bg1"/>
            </a:solidFill>
          </p:grpSpPr>
          <p:sp>
            <p:nvSpPr>
              <p:cNvPr id="90" name="TextBox 6">
                <a:extLst>
                  <a:ext uri="{FF2B5EF4-FFF2-40B4-BE49-F238E27FC236}">
                    <a16:creationId xmlns:a16="http://schemas.microsoft.com/office/drawing/2014/main" id="{945D2711-BDC0-9C80-AE68-D7F1D5D1DCC8}"/>
                  </a:ext>
                </a:extLst>
              </p:cNvPr>
              <p:cNvSpPr txBox="1"/>
              <p:nvPr/>
            </p:nvSpPr>
            <p:spPr>
              <a:xfrm>
                <a:off x="10307814" y="1140942"/>
                <a:ext cx="777763" cy="791998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8" action="ppaction://hlinksldjump"/>
                  </a:rPr>
                  <a:t>02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9" action="ppaction://hlinksldjump"/>
                  </a:rPr>
                  <a:t>03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0" action="ppaction://hlinksldjump"/>
                  </a:rPr>
                  <a:t>07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1" action="ppaction://hlinksldjump"/>
                  </a:rPr>
                  <a:t>08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0" action="ppaction://hlinksldjump"/>
                  </a:rPr>
                  <a:t>09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2" action="ppaction://hlinksldjump"/>
                  </a:rPr>
                  <a:t>10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3" action="ppaction://hlinksldjump"/>
                  </a:rPr>
                  <a:t>12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4" action="ppaction://hlinksldjump"/>
                  </a:rPr>
                  <a:t>13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5" action="ppaction://hlinksldjump"/>
                  </a:rPr>
                  <a:t>25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6" action="ppaction://hlinksldjump"/>
                  </a:rPr>
                  <a:t>26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7" action="ppaction://hlinksldjump"/>
                  </a:rPr>
                  <a:t>28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8" action="ppaction://hlinksldjump"/>
                  </a:rPr>
                  <a:t>29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9" action="ppaction://hlinksldjump"/>
                  </a:rPr>
                  <a:t>30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0" action="ppaction://hlinksldjump"/>
                  </a:rPr>
                  <a:t>31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1" action="ppaction://hlinksldjump"/>
                  </a:rPr>
                  <a:t>32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2" action="ppaction://hlinksldjump"/>
                  </a:rPr>
                  <a:t>33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</p:txBody>
          </p:sp>
          <p:sp>
            <p:nvSpPr>
              <p:cNvPr id="91" name="TextBox 7">
                <a:extLst>
                  <a:ext uri="{FF2B5EF4-FFF2-40B4-BE49-F238E27FC236}">
                    <a16:creationId xmlns:a16="http://schemas.microsoft.com/office/drawing/2014/main" id="{0F7A580B-0739-984B-9755-D3057D4857A9}"/>
                  </a:ext>
                </a:extLst>
              </p:cNvPr>
              <p:cNvSpPr txBox="1"/>
              <p:nvPr/>
            </p:nvSpPr>
            <p:spPr>
              <a:xfrm>
                <a:off x="11500552" y="1169517"/>
                <a:ext cx="5675445" cy="707555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Plan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Résumé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Cahier des charges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Spécification</a:t>
                </a: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 techniques du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Réalisations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extraits de codes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Jeu d'essai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Veille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sur les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vulnérabilités</a:t>
                </a:r>
                <a:endParaRPr lang="en-US" sz="2749" dirty="0">
                  <a:solidFill>
                    <a:srgbClr val="000000"/>
                  </a:solidFill>
                  <a:latin typeface="Lato Bold Italics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Problèmes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recontrés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solutions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Conclusion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Remerciements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</p:txBody>
          </p:sp>
        </p:grpSp>
      </p:grpSp>
      <p:grpSp>
        <p:nvGrpSpPr>
          <p:cNvPr id="92" name="menu">
            <a:extLst>
              <a:ext uri="{FF2B5EF4-FFF2-40B4-BE49-F238E27FC236}">
                <a16:creationId xmlns:a16="http://schemas.microsoft.com/office/drawing/2014/main" id="{A623AE62-CA90-FEA4-AB4D-147127BF9C92}"/>
              </a:ext>
            </a:extLst>
          </p:cNvPr>
          <p:cNvGrpSpPr/>
          <p:nvPr/>
        </p:nvGrpSpPr>
        <p:grpSpPr>
          <a:xfrm rot="16200000">
            <a:off x="8303201" y="9325307"/>
            <a:ext cx="960028" cy="927371"/>
            <a:chOff x="11506200" y="394775"/>
            <a:chExt cx="960028" cy="914400"/>
          </a:xfrm>
        </p:grpSpPr>
        <p:sp>
          <p:nvSpPr>
            <p:cNvPr id="93" name="Rectangle : coins arrondis 92">
              <a:extLst>
                <a:ext uri="{FF2B5EF4-FFF2-40B4-BE49-F238E27FC236}">
                  <a16:creationId xmlns:a16="http://schemas.microsoft.com/office/drawing/2014/main" id="{76293A21-E911-F6A8-5430-629ACED714D3}"/>
                </a:ext>
              </a:extLst>
            </p:cNvPr>
            <p:cNvSpPr/>
            <p:nvPr/>
          </p:nvSpPr>
          <p:spPr>
            <a:xfrm>
              <a:off x="11506200" y="413401"/>
              <a:ext cx="914400" cy="8306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4" name="Graphique 93" descr="Réseau de tâches">
              <a:extLst>
                <a:ext uri="{FF2B5EF4-FFF2-40B4-BE49-F238E27FC236}">
                  <a16:creationId xmlns:a16="http://schemas.microsoft.com/office/drawing/2014/main" id="{19B4EEBC-613B-59B5-270C-813B55F17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1551828" y="394775"/>
              <a:ext cx="914400" cy="9144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41328 -0.022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8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e 41">
            <a:extLst>
              <a:ext uri="{FF2B5EF4-FFF2-40B4-BE49-F238E27FC236}">
                <a16:creationId xmlns:a16="http://schemas.microsoft.com/office/drawing/2014/main" id="{3EC53856-8630-72B3-5400-CEC37E3DCE05}"/>
              </a:ext>
            </a:extLst>
          </p:cNvPr>
          <p:cNvGrpSpPr/>
          <p:nvPr/>
        </p:nvGrpSpPr>
        <p:grpSpPr>
          <a:xfrm flipH="1">
            <a:off x="-2710436" y="2112088"/>
            <a:ext cx="3731833" cy="4124904"/>
            <a:chOff x="2218891" y="11653548"/>
            <a:chExt cx="7171514" cy="4124904"/>
          </a:xfrm>
        </p:grpSpPr>
        <p:grpSp>
          <p:nvGrpSpPr>
            <p:cNvPr id="43" name="Group 12">
              <a:extLst>
                <a:ext uri="{FF2B5EF4-FFF2-40B4-BE49-F238E27FC236}">
                  <a16:creationId xmlns:a16="http://schemas.microsoft.com/office/drawing/2014/main" id="{C7DE76EB-B8E7-6050-8899-AE7831C5C6DC}"/>
                </a:ext>
              </a:extLst>
            </p:cNvPr>
            <p:cNvGrpSpPr/>
            <p:nvPr/>
          </p:nvGrpSpPr>
          <p:grpSpPr>
            <a:xfrm>
              <a:off x="2218891" y="11653548"/>
              <a:ext cx="7171514" cy="4124904"/>
              <a:chOff x="38350" y="309074"/>
              <a:chExt cx="1765665" cy="1674375"/>
            </a:xfrm>
            <a:scene3d>
              <a:camera prst="perspectiveFront"/>
              <a:lightRig rig="threePt" dir="t"/>
            </a:scene3d>
          </p:grpSpPr>
          <p:sp>
            <p:nvSpPr>
              <p:cNvPr id="73" name="Freeform 13">
                <a:extLst>
                  <a:ext uri="{FF2B5EF4-FFF2-40B4-BE49-F238E27FC236}">
                    <a16:creationId xmlns:a16="http://schemas.microsoft.com/office/drawing/2014/main" id="{2AAAD729-C2DF-CEDF-53D4-E87B5CD83426}"/>
                  </a:ext>
                </a:extLst>
              </p:cNvPr>
              <p:cNvSpPr/>
              <p:nvPr/>
            </p:nvSpPr>
            <p:spPr>
              <a:xfrm>
                <a:off x="38350" y="309074"/>
                <a:ext cx="1765665" cy="1674375"/>
              </a:xfrm>
              <a:custGeom>
                <a:avLst/>
                <a:gdLst/>
                <a:ahLst/>
                <a:cxnLst/>
                <a:rect l="l" t="t" r="r" b="b"/>
                <a:pathLst>
                  <a:path w="1922055" h="1913890">
                    <a:moveTo>
                      <a:pt x="0" y="0"/>
                    </a:moveTo>
                    <a:lnTo>
                      <a:pt x="1922055" y="0"/>
                    </a:lnTo>
                    <a:lnTo>
                      <a:pt x="1922055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chemeClr val="bg2">
                  <a:lumMod val="75000"/>
                  <a:alpha val="64706"/>
                </a:schemeClr>
              </a:solidFill>
              <a:effectLst>
                <a:reflection blurRad="6350" stA="50000" endA="300" endPos="55000" dir="5400000" sy="-100000" algn="bl" rotWithShape="0"/>
              </a:effectLst>
            </p:spPr>
            <p:txBody>
              <a:bodyPr/>
              <a:lstStyle/>
              <a:p>
                <a:endParaRPr lang="fr-FR" dirty="0"/>
              </a:p>
            </p:txBody>
          </p:sp>
        </p:grpSp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BC2EF9B0-A20A-CF8B-1FDE-11D7323349AA}"/>
                </a:ext>
              </a:extLst>
            </p:cNvPr>
            <p:cNvGrpSpPr/>
            <p:nvPr/>
          </p:nvGrpSpPr>
          <p:grpSpPr>
            <a:xfrm>
              <a:off x="3063825" y="11673042"/>
              <a:ext cx="6326580" cy="3446729"/>
              <a:chOff x="3063825" y="11673042"/>
              <a:chExt cx="6326580" cy="3446729"/>
            </a:xfrm>
          </p:grpSpPr>
          <p:grpSp>
            <p:nvGrpSpPr>
              <p:cNvPr id="52" name="Groupe 51">
                <a:extLst>
                  <a:ext uri="{FF2B5EF4-FFF2-40B4-BE49-F238E27FC236}">
                    <a16:creationId xmlns:a16="http://schemas.microsoft.com/office/drawing/2014/main" id="{0965B8EC-4383-6377-8AA1-98676273D485}"/>
                  </a:ext>
                </a:extLst>
              </p:cNvPr>
              <p:cNvGrpSpPr/>
              <p:nvPr/>
            </p:nvGrpSpPr>
            <p:grpSpPr>
              <a:xfrm>
                <a:off x="3063825" y="12114787"/>
                <a:ext cx="5520825" cy="3004984"/>
                <a:chOff x="2042210" y="4113541"/>
                <a:chExt cx="5520825" cy="3004984"/>
              </a:xfrm>
            </p:grpSpPr>
            <p:sp>
              <p:nvSpPr>
                <p:cNvPr id="54" name="TextBox 9">
                  <a:extLst>
                    <a:ext uri="{FF2B5EF4-FFF2-40B4-BE49-F238E27FC236}">
                      <a16:creationId xmlns:a16="http://schemas.microsoft.com/office/drawing/2014/main" id="{4693776D-F6AA-8E6B-9CC0-04780E70EA40}"/>
                    </a:ext>
                  </a:extLst>
                </p:cNvPr>
                <p:cNvSpPr txBox="1"/>
                <p:nvPr/>
              </p:nvSpPr>
              <p:spPr>
                <a:xfrm>
                  <a:off x="2042210" y="4113541"/>
                  <a:ext cx="4528212" cy="89999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5229"/>
                    </a:lnSpc>
                  </a:pPr>
                  <a:r>
                    <a:rPr lang="en-US" sz="13800" spc="-56" dirty="0">
                      <a:solidFill>
                        <a:srgbClr val="1B9DF0"/>
                      </a:solidFill>
                      <a:latin typeface="Playfair Display"/>
                    </a:rPr>
                    <a:t>3</a:t>
                  </a:r>
                  <a:r>
                    <a:rPr lang="en-US" sz="5622" spc="-56" dirty="0">
                      <a:solidFill>
                        <a:srgbClr val="1B9DF0"/>
                      </a:solidFill>
                      <a:latin typeface="Playfair Display"/>
                    </a:rPr>
                    <a:t>  </a:t>
                  </a:r>
                  <a:r>
                    <a:rPr lang="en-US" sz="5622" b="1" spc="-56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Playfair Display"/>
                    </a:rPr>
                    <a:t>Sites</a:t>
                  </a:r>
                </a:p>
              </p:txBody>
            </p:sp>
            <p:grpSp>
              <p:nvGrpSpPr>
                <p:cNvPr id="55" name="Groupe 54">
                  <a:extLst>
                    <a:ext uri="{FF2B5EF4-FFF2-40B4-BE49-F238E27FC236}">
                      <a16:creationId xmlns:a16="http://schemas.microsoft.com/office/drawing/2014/main" id="{124EC256-6947-4717-A6A1-E3CB8E5102FA}"/>
                    </a:ext>
                  </a:extLst>
                </p:cNvPr>
                <p:cNvGrpSpPr/>
                <p:nvPr/>
              </p:nvGrpSpPr>
              <p:grpSpPr>
                <a:xfrm>
                  <a:off x="3034823" y="4981186"/>
                  <a:ext cx="4528212" cy="2137339"/>
                  <a:chOff x="2658147" y="4277561"/>
                  <a:chExt cx="5401276" cy="2545970"/>
                </a:xfrm>
              </p:grpSpPr>
              <p:grpSp>
                <p:nvGrpSpPr>
                  <p:cNvPr id="64" name="Groupe 63">
                    <a:extLst>
                      <a:ext uri="{FF2B5EF4-FFF2-40B4-BE49-F238E27FC236}">
                        <a16:creationId xmlns:a16="http://schemas.microsoft.com/office/drawing/2014/main" id="{217BCE00-CE57-89FC-5E9F-8A5706664108}"/>
                      </a:ext>
                    </a:extLst>
                  </p:cNvPr>
                  <p:cNvGrpSpPr/>
                  <p:nvPr/>
                </p:nvGrpSpPr>
                <p:grpSpPr>
                  <a:xfrm>
                    <a:off x="2658147" y="4277561"/>
                    <a:ext cx="5401276" cy="697261"/>
                    <a:chOff x="2579770" y="4382064"/>
                    <a:chExt cx="5401276" cy="697261"/>
                  </a:xfrm>
                </p:grpSpPr>
                <p:pic>
                  <p:nvPicPr>
                    <p:cNvPr id="71" name="Picture 19">
                      <a:extLst>
                        <a:ext uri="{FF2B5EF4-FFF2-40B4-BE49-F238E27FC236}">
                          <a16:creationId xmlns:a16="http://schemas.microsoft.com/office/drawing/2014/main" id="{9AB43802-964F-5C11-60BD-883E10704B6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>
                    <a:xfrm>
                      <a:off x="2579770" y="4382064"/>
                      <a:ext cx="697261" cy="69726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2" name="TextBox 9">
                      <a:extLst>
                        <a:ext uri="{FF2B5EF4-FFF2-40B4-BE49-F238E27FC236}">
                          <a16:creationId xmlns:a16="http://schemas.microsoft.com/office/drawing/2014/main" id="{1A1AF74D-923D-E9D8-5F8A-AF312C94E35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52834" y="4398307"/>
                      <a:ext cx="4528212" cy="581249"/>
                    </a:xfrm>
                    <a:prstGeom prst="rect">
                      <a:avLst/>
                    </a:prstGeom>
                  </p:spPr>
                  <p:txBody>
                    <a:bodyPr wrap="square" lIns="0" tIns="0" rIns="0" bIns="0" rtlCol="0" anchor="t">
                      <a:spAutoFit/>
                    </a:bodyPr>
                    <a:lstStyle/>
                    <a:p>
                      <a:pPr>
                        <a:lnSpc>
                          <a:spcPts val="5229"/>
                        </a:lnSpc>
                      </a:pPr>
                      <a:r>
                        <a:rPr lang="en-US" sz="2800" b="1" spc="-56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layfair Display"/>
                        </a:rPr>
                        <a:t>BRAS-PANON	</a:t>
                      </a:r>
                    </a:p>
                  </p:txBody>
                </p:sp>
              </p:grpSp>
              <p:grpSp>
                <p:nvGrpSpPr>
                  <p:cNvPr id="65" name="Groupe 64">
                    <a:extLst>
                      <a:ext uri="{FF2B5EF4-FFF2-40B4-BE49-F238E27FC236}">
                        <a16:creationId xmlns:a16="http://schemas.microsoft.com/office/drawing/2014/main" id="{32851E2F-3397-67D1-D38A-649C4B700B31}"/>
                      </a:ext>
                    </a:extLst>
                  </p:cNvPr>
                  <p:cNvGrpSpPr/>
                  <p:nvPr/>
                </p:nvGrpSpPr>
                <p:grpSpPr>
                  <a:xfrm>
                    <a:off x="2658147" y="5193794"/>
                    <a:ext cx="5401276" cy="697261"/>
                    <a:chOff x="2579770" y="4382064"/>
                    <a:chExt cx="5401276" cy="697261"/>
                  </a:xfrm>
                </p:grpSpPr>
                <p:pic>
                  <p:nvPicPr>
                    <p:cNvPr id="69" name="Picture 19">
                      <a:extLst>
                        <a:ext uri="{FF2B5EF4-FFF2-40B4-BE49-F238E27FC236}">
                          <a16:creationId xmlns:a16="http://schemas.microsoft.com/office/drawing/2014/main" id="{07660BD6-283D-90FC-6C5F-EBC7E7DB417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>
                    <a:xfrm>
                      <a:off x="2579770" y="4382064"/>
                      <a:ext cx="697261" cy="69726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0" name="TextBox 9">
                      <a:extLst>
                        <a:ext uri="{FF2B5EF4-FFF2-40B4-BE49-F238E27FC236}">
                          <a16:creationId xmlns:a16="http://schemas.microsoft.com/office/drawing/2014/main" id="{9F1CD323-C4BC-723D-D387-BA42D966D8F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52834" y="4398307"/>
                      <a:ext cx="4528212" cy="581249"/>
                    </a:xfrm>
                    <a:prstGeom prst="rect">
                      <a:avLst/>
                    </a:prstGeom>
                  </p:spPr>
                  <p:txBody>
                    <a:bodyPr wrap="square" lIns="0" tIns="0" rIns="0" bIns="0" rtlCol="0" anchor="t">
                      <a:spAutoFit/>
                    </a:bodyPr>
                    <a:lstStyle/>
                    <a:p>
                      <a:pPr>
                        <a:lnSpc>
                          <a:spcPts val="5229"/>
                        </a:lnSpc>
                      </a:pPr>
                      <a:r>
                        <a:rPr lang="en-US" sz="2800" b="1" spc="-56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layfair Display"/>
                        </a:rPr>
                        <a:t>SAINT-ANDRÉ	</a:t>
                      </a:r>
                    </a:p>
                  </p:txBody>
                </p:sp>
              </p:grpSp>
              <p:grpSp>
                <p:nvGrpSpPr>
                  <p:cNvPr id="66" name="Groupe 65">
                    <a:extLst>
                      <a:ext uri="{FF2B5EF4-FFF2-40B4-BE49-F238E27FC236}">
                        <a16:creationId xmlns:a16="http://schemas.microsoft.com/office/drawing/2014/main" id="{232A94CA-679E-381D-549B-EA30E4995DAF}"/>
                      </a:ext>
                    </a:extLst>
                  </p:cNvPr>
                  <p:cNvGrpSpPr/>
                  <p:nvPr/>
                </p:nvGrpSpPr>
                <p:grpSpPr>
                  <a:xfrm>
                    <a:off x="2658147" y="6126270"/>
                    <a:ext cx="5401276" cy="697261"/>
                    <a:chOff x="2579770" y="4382064"/>
                    <a:chExt cx="5401276" cy="697261"/>
                  </a:xfrm>
                </p:grpSpPr>
                <p:pic>
                  <p:nvPicPr>
                    <p:cNvPr id="67" name="Picture 19">
                      <a:extLst>
                        <a:ext uri="{FF2B5EF4-FFF2-40B4-BE49-F238E27FC236}">
                          <a16:creationId xmlns:a16="http://schemas.microsoft.com/office/drawing/2014/main" id="{15A18BF8-5096-8756-C168-F105BBC2871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>
                    <a:xfrm>
                      <a:off x="2579770" y="4382064"/>
                      <a:ext cx="697261" cy="69726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68" name="TextBox 9">
                      <a:extLst>
                        <a:ext uri="{FF2B5EF4-FFF2-40B4-BE49-F238E27FC236}">
                          <a16:creationId xmlns:a16="http://schemas.microsoft.com/office/drawing/2014/main" id="{8FF6F659-C788-FD5A-D75D-94B0EBCAE15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52834" y="4398307"/>
                      <a:ext cx="4528212" cy="581249"/>
                    </a:xfrm>
                    <a:prstGeom prst="rect">
                      <a:avLst/>
                    </a:prstGeom>
                  </p:spPr>
                  <p:txBody>
                    <a:bodyPr wrap="square" lIns="0" tIns="0" rIns="0" bIns="0" rtlCol="0" anchor="t">
                      <a:spAutoFit/>
                    </a:bodyPr>
                    <a:lstStyle/>
                    <a:p>
                      <a:pPr>
                        <a:lnSpc>
                          <a:spcPts val="5229"/>
                        </a:lnSpc>
                      </a:pPr>
                      <a:r>
                        <a:rPr lang="en-US" sz="2800" b="1" spc="-56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layfair Display"/>
                        </a:rPr>
                        <a:t>LYON	</a:t>
                      </a:r>
                    </a:p>
                  </p:txBody>
                </p:sp>
              </p:grpSp>
            </p:grpSp>
          </p:grpSp>
          <p:pic>
            <p:nvPicPr>
              <p:cNvPr id="53" name="Picture 2" descr="Qualiopi, la certification qualité des organismes de formation - I.Cert">
                <a:extLst>
                  <a:ext uri="{FF2B5EF4-FFF2-40B4-BE49-F238E27FC236}">
                    <a16:creationId xmlns:a16="http://schemas.microsoft.com/office/drawing/2014/main" id="{BF647EF6-7FB3-7EB5-EC2E-755AD4D7E0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8743" y="11673042"/>
                <a:ext cx="2511662" cy="13417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44" name="Picture 2">
            <a:extLst>
              <a:ext uri="{FF2B5EF4-FFF2-40B4-BE49-F238E27FC236}">
                <a16:creationId xmlns:a16="http://schemas.microsoft.com/office/drawing/2014/main" id="{0EB72CE8-3692-7D0C-14AC-07180DEB025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812" b="7812"/>
          <a:stretch>
            <a:fillRect/>
          </a:stretch>
        </p:blipFill>
        <p:spPr>
          <a:xfrm>
            <a:off x="25400" y="-32499"/>
            <a:ext cx="18288000" cy="10287000"/>
          </a:xfrm>
          <a:prstGeom prst="rect">
            <a:avLst/>
          </a:prstGeom>
        </p:spPr>
      </p:pic>
      <p:sp>
        <p:nvSpPr>
          <p:cNvPr id="45" name="TextBox 23">
            <a:extLst>
              <a:ext uri="{FF2B5EF4-FFF2-40B4-BE49-F238E27FC236}">
                <a16:creationId xmlns:a16="http://schemas.microsoft.com/office/drawing/2014/main" id="{13BE4501-C232-41C7-731B-9F196B944A53}"/>
              </a:ext>
            </a:extLst>
          </p:cNvPr>
          <p:cNvSpPr txBox="1"/>
          <p:nvPr/>
        </p:nvSpPr>
        <p:spPr>
          <a:xfrm>
            <a:off x="-838200" y="3429000"/>
            <a:ext cx="9982200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Playfair Display"/>
              </a:rPr>
              <a:t>RESUME PROJET </a:t>
            </a:r>
          </a:p>
        </p:txBody>
      </p:sp>
      <p:sp>
        <p:nvSpPr>
          <p:cNvPr id="46" name="TextBox 34">
            <a:extLst>
              <a:ext uri="{FF2B5EF4-FFF2-40B4-BE49-F238E27FC236}">
                <a16:creationId xmlns:a16="http://schemas.microsoft.com/office/drawing/2014/main" id="{53457DBE-258B-A7E7-D202-4F74F40C09FA}"/>
              </a:ext>
            </a:extLst>
          </p:cNvPr>
          <p:cNvSpPr txBox="1"/>
          <p:nvPr/>
        </p:nvSpPr>
        <p:spPr>
          <a:xfrm>
            <a:off x="15485288" y="-95359"/>
            <a:ext cx="2718984" cy="1388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solidFill>
                  <a:srgbClr val="FFFFFF"/>
                </a:solidFill>
                <a:latin typeface="Playfair Display"/>
              </a:rPr>
              <a:t>03</a:t>
            </a:r>
          </a:p>
        </p:txBody>
      </p:sp>
      <p:grpSp>
        <p:nvGrpSpPr>
          <p:cNvPr id="97" name="Group 16" descr="test&#10;">
            <a:extLst>
              <a:ext uri="{FF2B5EF4-FFF2-40B4-BE49-F238E27FC236}">
                <a16:creationId xmlns:a16="http://schemas.microsoft.com/office/drawing/2014/main" id="{D5DC5F3D-C9C7-106E-914F-FFC0313B8DA9}"/>
              </a:ext>
            </a:extLst>
          </p:cNvPr>
          <p:cNvGrpSpPr/>
          <p:nvPr/>
        </p:nvGrpSpPr>
        <p:grpSpPr>
          <a:xfrm flipH="1">
            <a:off x="22564729" y="1842731"/>
            <a:ext cx="2733671" cy="5554730"/>
            <a:chOff x="0" y="0"/>
            <a:chExt cx="4307803" cy="2897149"/>
          </a:xfrm>
          <a:effectLst/>
        </p:grpSpPr>
        <p:pic>
          <p:nvPicPr>
            <p:cNvPr id="98" name="Picture 17">
              <a:extLst>
                <a:ext uri="{FF2B5EF4-FFF2-40B4-BE49-F238E27FC236}">
                  <a16:creationId xmlns:a16="http://schemas.microsoft.com/office/drawing/2014/main" id="{A7B00C88-B2CA-245B-A0EC-BAC2ACE28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369095"/>
              <a:ext cx="4307803" cy="25280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99" name="Picture 18">
              <a:extLst>
                <a:ext uri="{FF2B5EF4-FFF2-40B4-BE49-F238E27FC236}">
                  <a16:creationId xmlns:a16="http://schemas.microsoft.com/office/drawing/2014/main" id="{89486024-5808-797D-4949-75DF367D9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950328" y="0"/>
              <a:ext cx="934882" cy="865191"/>
            </a:xfrm>
            <a:prstGeom prst="rect">
              <a:avLst/>
            </a:prstGeom>
          </p:spPr>
        </p:pic>
      </p:grpSp>
      <p:pic>
        <p:nvPicPr>
          <p:cNvPr id="100" name="Picture 15">
            <a:extLst>
              <a:ext uri="{FF2B5EF4-FFF2-40B4-BE49-F238E27FC236}">
                <a16:creationId xmlns:a16="http://schemas.microsoft.com/office/drawing/2014/main" id="{247470B1-144D-070D-7F29-E7721F6E69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5755600" y="3953900"/>
            <a:ext cx="749909" cy="1121360"/>
          </a:xfrm>
          <a:prstGeom prst="rect">
            <a:avLst/>
          </a:prstGeom>
        </p:spPr>
      </p:pic>
      <p:grpSp>
        <p:nvGrpSpPr>
          <p:cNvPr id="47" name="Group 35">
            <a:extLst>
              <a:ext uri="{FF2B5EF4-FFF2-40B4-BE49-F238E27FC236}">
                <a16:creationId xmlns:a16="http://schemas.microsoft.com/office/drawing/2014/main" id="{56782093-9992-5EAD-281D-283C87F9C70A}"/>
              </a:ext>
            </a:extLst>
          </p:cNvPr>
          <p:cNvGrpSpPr/>
          <p:nvPr/>
        </p:nvGrpSpPr>
        <p:grpSpPr>
          <a:xfrm>
            <a:off x="15453191" y="8315597"/>
            <a:ext cx="2214870" cy="1126255"/>
            <a:chOff x="0" y="0"/>
            <a:chExt cx="2953159" cy="1501673"/>
          </a:xfrm>
        </p:grpSpPr>
        <p:sp>
          <p:nvSpPr>
            <p:cNvPr id="48" name="TextBox 36">
              <a:extLst>
                <a:ext uri="{FF2B5EF4-FFF2-40B4-BE49-F238E27FC236}">
                  <a16:creationId xmlns:a16="http://schemas.microsoft.com/office/drawing/2014/main" id="{970B4015-9995-3343-400B-1BEE9A54A8B9}"/>
                </a:ext>
              </a:extLst>
            </p:cNvPr>
            <p:cNvSpPr txBox="1"/>
            <p:nvPr/>
          </p:nvSpPr>
          <p:spPr>
            <a:xfrm>
              <a:off x="0" y="-19050"/>
              <a:ext cx="736605" cy="155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>
                  <a:solidFill>
                    <a:srgbClr val="000000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49" name="TextBox 37">
              <a:extLst>
                <a:ext uri="{FF2B5EF4-FFF2-40B4-BE49-F238E27FC236}">
                  <a16:creationId xmlns:a16="http://schemas.microsoft.com/office/drawing/2014/main" id="{6897CE3E-604B-5669-3CA3-0B01B2EAD25B}"/>
                </a:ext>
              </a:extLst>
            </p:cNvPr>
            <p:cNvSpPr txBox="1"/>
            <p:nvPr/>
          </p:nvSpPr>
          <p:spPr>
            <a:xfrm>
              <a:off x="2154" y="168902"/>
              <a:ext cx="2951005" cy="954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 dirty="0">
                  <a:solidFill>
                    <a:srgbClr val="000000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50" name="TextBox 38">
              <a:extLst>
                <a:ext uri="{FF2B5EF4-FFF2-40B4-BE49-F238E27FC236}">
                  <a16:creationId xmlns:a16="http://schemas.microsoft.com/office/drawing/2014/main" id="{CD557DBA-2AF6-56C0-A005-8C9D3923AA8F}"/>
                </a:ext>
              </a:extLst>
            </p:cNvPr>
            <p:cNvSpPr txBox="1"/>
            <p:nvPr/>
          </p:nvSpPr>
          <p:spPr>
            <a:xfrm>
              <a:off x="0" y="1186184"/>
              <a:ext cx="1650137" cy="315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DWWM 21-22</a:t>
              </a:r>
            </a:p>
          </p:txBody>
        </p:sp>
      </p:grpSp>
      <p:pic>
        <p:nvPicPr>
          <p:cNvPr id="41" name="Picture 2">
            <a:extLst>
              <a:ext uri="{FF2B5EF4-FFF2-40B4-BE49-F238E27FC236}">
                <a16:creationId xmlns:a16="http://schemas.microsoft.com/office/drawing/2014/main" id="{EBE66C0B-C4EA-B441-281A-39C2CEE1F10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938" b="87305" l="9961" r="89974">
                        <a14:foregroundMark x1="56901" y1="18018" x2="57910" y2="13672"/>
                        <a14:foregroundMark x1="57910" y1="13672" x2="61035" y2="13086"/>
                        <a14:foregroundMark x1="61035" y1="13086" x2="61361" y2="13965"/>
                        <a14:foregroundMark x1="44466" y1="59375" x2="44694" y2="63232"/>
                        <a14:foregroundMark x1="44694" y1="63232" x2="47038" y2="62012"/>
                        <a14:foregroundMark x1="52279" y1="86914" x2="61003" y2="85693"/>
                        <a14:foregroundMark x1="61003" y1="85693" x2="76563" y2="87549"/>
                        <a14:foregroundMark x1="76563" y1="87549" x2="80632" y2="87305"/>
                        <a14:foregroundMark x1="80632" y1="87305" x2="81087" y2="86719"/>
                        <a14:foregroundMark x1="59603" y1="11523" x2="59603" y2="11523"/>
                        <a14:foregroundMark x1="57975" y1="11133" x2="60742" y2="10938"/>
                        <a14:foregroundMark x1="60742" y1="10938" x2="61491" y2="11523"/>
                        <a14:backgroundMark x1="80404" y1="75781" x2="76335" y2="75439"/>
                        <a14:backgroundMark x1="76335" y1="75439" x2="78743" y2="70996"/>
                        <a14:backgroundMark x1="78743" y1="70996" x2="79850" y2="69922"/>
                        <a14:backgroundMark x1="43359" y1="83691" x2="41504" y2="90234"/>
                        <a14:backgroundMark x1="41504" y1="90234" x2="44043" y2="87549"/>
                        <a14:backgroundMark x1="44043" y1="87549" x2="41634" y2="86914"/>
                        <a14:backgroundMark x1="79329" y1="58154" x2="79329" y2="58154"/>
                        <a14:backgroundMark x1="79460" y1="66260" x2="79460" y2="65430"/>
                        <a14:backgroundMark x1="79720" y1="61816" x2="79720" y2="61816"/>
                      </a14:backgroundRemoval>
                    </a14:imgEffect>
                  </a14:imgLayer>
                </a14:imgProps>
              </a:ext>
            </a:extLst>
          </a:blip>
          <a:srcRect l="39192" t="7812" b="7812"/>
          <a:stretch/>
        </p:blipFill>
        <p:spPr>
          <a:xfrm>
            <a:off x="7167454" y="-38100"/>
            <a:ext cx="11120546" cy="10287000"/>
          </a:xfrm>
          <a:prstGeom prst="rect">
            <a:avLst/>
          </a:prstGeom>
        </p:spPr>
      </p:pic>
      <p:sp>
        <p:nvSpPr>
          <p:cNvPr id="74" name="ZoneTexte 73">
            <a:extLst>
              <a:ext uri="{FF2B5EF4-FFF2-40B4-BE49-F238E27FC236}">
                <a16:creationId xmlns:a16="http://schemas.microsoft.com/office/drawing/2014/main" id="{57FDEB15-D5C4-F2FE-A65E-CEA1BFAE8354}"/>
              </a:ext>
            </a:extLst>
          </p:cNvPr>
          <p:cNvSpPr txBox="1"/>
          <p:nvPr/>
        </p:nvSpPr>
        <p:spPr>
          <a:xfrm>
            <a:off x="2005964" y="12187248"/>
            <a:ext cx="2653162" cy="707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>
                <a:solidFill>
                  <a:srgbClr val="00B0F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formations </a:t>
            </a:r>
            <a:endParaRPr lang="fr-FR" dirty="0"/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F6B5D536-2A73-8B9D-B526-8BA228615752}"/>
              </a:ext>
            </a:extLst>
          </p:cNvPr>
          <p:cNvSpPr txBox="1"/>
          <p:nvPr/>
        </p:nvSpPr>
        <p:spPr>
          <a:xfrm>
            <a:off x="1379442" y="11605204"/>
            <a:ext cx="3183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>
                <a:solidFill>
                  <a:srgbClr val="00B0F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r>
              <a:rPr lang="fr-FR" sz="4000" b="1" dirty="0">
                <a:solidFill>
                  <a:srgbClr val="00B0F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 la Réunion </a:t>
            </a:r>
            <a:endParaRPr lang="fr-FR" dirty="0"/>
          </a:p>
        </p:txBody>
      </p:sp>
      <p:grpSp>
        <p:nvGrpSpPr>
          <p:cNvPr id="76" name="zonedeclick1">
            <a:extLst>
              <a:ext uri="{FF2B5EF4-FFF2-40B4-BE49-F238E27FC236}">
                <a16:creationId xmlns:a16="http://schemas.microsoft.com/office/drawing/2014/main" id="{D0F88501-883E-DDC3-125B-105A9469074E}"/>
              </a:ext>
            </a:extLst>
          </p:cNvPr>
          <p:cNvGrpSpPr/>
          <p:nvPr/>
        </p:nvGrpSpPr>
        <p:grpSpPr>
          <a:xfrm>
            <a:off x="2317676" y="12137848"/>
            <a:ext cx="4849778" cy="1600438"/>
            <a:chOff x="3170656" y="6745034"/>
            <a:chExt cx="4849778" cy="1600438"/>
          </a:xfrm>
        </p:grpSpPr>
        <p:sp>
          <p:nvSpPr>
            <p:cNvPr id="77" name="7 Filères d'activités">
              <a:extLst>
                <a:ext uri="{FF2B5EF4-FFF2-40B4-BE49-F238E27FC236}">
                  <a16:creationId xmlns:a16="http://schemas.microsoft.com/office/drawing/2014/main" id="{7CB975A6-AC46-61DA-D089-8DFF8F30F558}"/>
                </a:ext>
              </a:extLst>
            </p:cNvPr>
            <p:cNvSpPr txBox="1"/>
            <p:nvPr/>
          </p:nvSpPr>
          <p:spPr>
            <a:xfrm>
              <a:off x="3170656" y="6745034"/>
              <a:ext cx="4849778" cy="16004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fr-FR" sz="4000" b="1" dirty="0">
                <a:solidFill>
                  <a:srgbClr val="00B0F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fr-FR" sz="4000" b="1" dirty="0">
                  <a:solidFill>
                    <a:srgbClr val="00B0F0"/>
                  </a:solidFill>
                  <a:effectLst/>
                  <a:latin typeface="Arial Black" panose="020B0A04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7 </a:t>
              </a:r>
              <a:r>
                <a:rPr lang="fr-FR" sz="1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filières d’activités:</a:t>
              </a:r>
            </a:p>
            <a:p>
              <a:endParaRPr lang="fr-FR" dirty="0"/>
            </a:p>
          </p:txBody>
        </p:sp>
        <p:pic>
          <p:nvPicPr>
            <p:cNvPr id="78" name="Graphique 77" descr="Index pointant vers la droite vu du côté du dos de la main">
              <a:extLst>
                <a:ext uri="{FF2B5EF4-FFF2-40B4-BE49-F238E27FC236}">
                  <a16:creationId xmlns:a16="http://schemas.microsoft.com/office/drawing/2014/main" id="{E1056678-DD7D-4E67-EFC2-2D6203F90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6200000">
              <a:off x="5530663" y="7536691"/>
              <a:ext cx="348094" cy="348094"/>
            </a:xfrm>
            <a:prstGeom prst="rect">
              <a:avLst/>
            </a:prstGeom>
          </p:spPr>
        </p:pic>
      </p:grpSp>
      <p:sp>
        <p:nvSpPr>
          <p:cNvPr id="79" name="TextBox 11">
            <a:extLst>
              <a:ext uri="{FF2B5EF4-FFF2-40B4-BE49-F238E27FC236}">
                <a16:creationId xmlns:a16="http://schemas.microsoft.com/office/drawing/2014/main" id="{4C734A3C-D3E4-F7A1-7C2E-3A06BA29A04B}"/>
              </a:ext>
            </a:extLst>
          </p:cNvPr>
          <p:cNvSpPr txBox="1"/>
          <p:nvPr/>
        </p:nvSpPr>
        <p:spPr>
          <a:xfrm>
            <a:off x="1060382" y="6851379"/>
            <a:ext cx="8109018" cy="15388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5021" dirty="0">
                <a:solidFill>
                  <a:srgbClr val="000000"/>
                </a:solidFill>
                <a:latin typeface="Playfair Display"/>
              </a:rPr>
              <a:t>ENTREPRISE, MISSIONS </a:t>
            </a:r>
            <a:r>
              <a:rPr lang="en-US" sz="5021" dirty="0">
                <a:solidFill>
                  <a:srgbClr val="000000"/>
                </a:solidFill>
                <a:latin typeface="Arial Black" panose="020B0A04020102020204" pitchFamily="34" charset="0"/>
                <a:ea typeface="Permanent Marker" panose="02000000000000000000" pitchFamily="2" charset="0"/>
              </a:rPr>
              <a:t>&amp; </a:t>
            </a:r>
            <a:r>
              <a:rPr lang="en-US" sz="5021" dirty="0">
                <a:solidFill>
                  <a:srgbClr val="000000"/>
                </a:solidFill>
                <a:latin typeface="Playfair Display"/>
                <a:ea typeface="Permanent Marker" panose="02000000000000000000" pitchFamily="2" charset="0"/>
              </a:rPr>
              <a:t>DÉROULÉ</a:t>
            </a:r>
            <a:endParaRPr lang="en-US" sz="5021" dirty="0">
              <a:solidFill>
                <a:srgbClr val="000000"/>
              </a:solidFill>
              <a:latin typeface="Playfair Display"/>
            </a:endParaRPr>
          </a:p>
        </p:txBody>
      </p: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5B66417B-C7FE-2A5C-8FBA-673CB58D47C3}"/>
              </a:ext>
            </a:extLst>
          </p:cNvPr>
          <p:cNvGrpSpPr/>
          <p:nvPr/>
        </p:nvGrpSpPr>
        <p:grpSpPr>
          <a:xfrm>
            <a:off x="18574294" y="1412285"/>
            <a:ext cx="7557411" cy="8190957"/>
            <a:chOff x="5571294" y="1106952"/>
            <a:chExt cx="7451711" cy="819095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89" name="Rectangle : coins arrondis 88">
              <a:extLst>
                <a:ext uri="{FF2B5EF4-FFF2-40B4-BE49-F238E27FC236}">
                  <a16:creationId xmlns:a16="http://schemas.microsoft.com/office/drawing/2014/main" id="{9F170A9B-B1B0-D355-25DC-88C6A009E439}"/>
                </a:ext>
              </a:extLst>
            </p:cNvPr>
            <p:cNvSpPr/>
            <p:nvPr/>
          </p:nvSpPr>
          <p:spPr>
            <a:xfrm>
              <a:off x="5571294" y="1106952"/>
              <a:ext cx="7451711" cy="8190957"/>
            </a:xfrm>
            <a:prstGeom prst="roundRect">
              <a:avLst>
                <a:gd name="adj" fmla="val 28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0" name="Groupe 89">
              <a:extLst>
                <a:ext uri="{FF2B5EF4-FFF2-40B4-BE49-F238E27FC236}">
                  <a16:creationId xmlns:a16="http://schemas.microsoft.com/office/drawing/2014/main" id="{2BD99AF2-8A1C-0161-63D4-68742811824E}"/>
                </a:ext>
              </a:extLst>
            </p:cNvPr>
            <p:cNvGrpSpPr/>
            <p:nvPr/>
          </p:nvGrpSpPr>
          <p:grpSpPr>
            <a:xfrm>
              <a:off x="6154821" y="1338311"/>
              <a:ext cx="6868183" cy="7919989"/>
              <a:chOff x="10307814" y="1140942"/>
              <a:chExt cx="6868183" cy="7919989"/>
            </a:xfrm>
            <a:solidFill>
              <a:schemeClr val="bg1"/>
            </a:solidFill>
          </p:grpSpPr>
          <p:sp>
            <p:nvSpPr>
              <p:cNvPr id="91" name="TextBox 6">
                <a:extLst>
                  <a:ext uri="{FF2B5EF4-FFF2-40B4-BE49-F238E27FC236}">
                    <a16:creationId xmlns:a16="http://schemas.microsoft.com/office/drawing/2014/main" id="{D4439E87-467B-C023-4152-48850B3DCC32}"/>
                  </a:ext>
                </a:extLst>
              </p:cNvPr>
              <p:cNvSpPr txBox="1"/>
              <p:nvPr/>
            </p:nvSpPr>
            <p:spPr>
              <a:xfrm>
                <a:off x="10307814" y="1140942"/>
                <a:ext cx="777763" cy="791998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6" action="ppaction://hlinksldjump"/>
                  </a:rPr>
                  <a:t>02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7" action="ppaction://hlinksldjump"/>
                  </a:rPr>
                  <a:t>03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8" action="ppaction://hlinksldjump"/>
                  </a:rPr>
                  <a:t>07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9" action="ppaction://hlinksldjump"/>
                  </a:rPr>
                  <a:t>08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8" action="ppaction://hlinksldjump"/>
                  </a:rPr>
                  <a:t>09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0" action="ppaction://hlinksldjump"/>
                  </a:rPr>
                  <a:t>10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1" action="ppaction://hlinksldjump"/>
                  </a:rPr>
                  <a:t>12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2" action="ppaction://hlinksldjump"/>
                  </a:rPr>
                  <a:t>13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3" action="ppaction://hlinksldjump"/>
                  </a:rPr>
                  <a:t>25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4" action="ppaction://hlinksldjump"/>
                  </a:rPr>
                  <a:t>26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5" action="ppaction://hlinksldjump"/>
                  </a:rPr>
                  <a:t>28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6" action="ppaction://hlinksldjump"/>
                  </a:rPr>
                  <a:t>29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7" action="ppaction://hlinksldjump"/>
                  </a:rPr>
                  <a:t>30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8" action="ppaction://hlinksldjump"/>
                  </a:rPr>
                  <a:t>31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9" action="ppaction://hlinksldjump"/>
                  </a:rPr>
                  <a:t>32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30" action="ppaction://hlinksldjump"/>
                  </a:rPr>
                  <a:t>33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</p:txBody>
          </p:sp>
          <p:sp>
            <p:nvSpPr>
              <p:cNvPr id="92" name="TextBox 7">
                <a:extLst>
                  <a:ext uri="{FF2B5EF4-FFF2-40B4-BE49-F238E27FC236}">
                    <a16:creationId xmlns:a16="http://schemas.microsoft.com/office/drawing/2014/main" id="{3D1B0573-6804-48F2-0661-2547D45A3387}"/>
                  </a:ext>
                </a:extLst>
              </p:cNvPr>
              <p:cNvSpPr txBox="1"/>
              <p:nvPr/>
            </p:nvSpPr>
            <p:spPr>
              <a:xfrm>
                <a:off x="11500552" y="1169517"/>
                <a:ext cx="5675445" cy="707555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Plan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Résumé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Cahier des charges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Spécification</a:t>
                </a: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 techniques du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Réalisations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extraits de codes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Jeu d'essai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Veille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sur les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vulnérabilités</a:t>
                </a:r>
                <a:endParaRPr lang="en-US" sz="2749" dirty="0">
                  <a:solidFill>
                    <a:srgbClr val="000000"/>
                  </a:solidFill>
                  <a:latin typeface="Lato Bold Italics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Problèmes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recontrés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solutions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Conclusion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Remerciements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</p:txBody>
          </p:sp>
        </p:grpSp>
      </p:grpSp>
      <p:grpSp>
        <p:nvGrpSpPr>
          <p:cNvPr id="93" name="menu">
            <a:extLst>
              <a:ext uri="{FF2B5EF4-FFF2-40B4-BE49-F238E27FC236}">
                <a16:creationId xmlns:a16="http://schemas.microsoft.com/office/drawing/2014/main" id="{D6083026-CEFB-1F51-3829-A86FDD44E436}"/>
              </a:ext>
            </a:extLst>
          </p:cNvPr>
          <p:cNvGrpSpPr/>
          <p:nvPr/>
        </p:nvGrpSpPr>
        <p:grpSpPr>
          <a:xfrm rot="16200000">
            <a:off x="3380576" y="9405123"/>
            <a:ext cx="960028" cy="927371"/>
            <a:chOff x="11506200" y="394775"/>
            <a:chExt cx="960028" cy="914400"/>
          </a:xfrm>
        </p:grpSpPr>
        <p:sp>
          <p:nvSpPr>
            <p:cNvPr id="94" name="Rectangle : coins arrondis 93">
              <a:extLst>
                <a:ext uri="{FF2B5EF4-FFF2-40B4-BE49-F238E27FC236}">
                  <a16:creationId xmlns:a16="http://schemas.microsoft.com/office/drawing/2014/main" id="{414CBFB1-BE5F-7CB0-C6F5-82C054A6FFA4}"/>
                </a:ext>
              </a:extLst>
            </p:cNvPr>
            <p:cNvSpPr/>
            <p:nvPr/>
          </p:nvSpPr>
          <p:spPr>
            <a:xfrm>
              <a:off x="11506200" y="413401"/>
              <a:ext cx="914400" cy="8306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5" name="Graphique 94" descr="Réseau de tâches">
              <a:extLst>
                <a:ext uri="{FF2B5EF4-FFF2-40B4-BE49-F238E27FC236}">
                  <a16:creationId xmlns:a16="http://schemas.microsoft.com/office/drawing/2014/main" id="{A5DB6DCA-255E-7069-62D4-614911979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11551828" y="394775"/>
              <a:ext cx="914400" cy="9144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41328 -0.0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8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">
            <a:extLst>
              <a:ext uri="{FF2B5EF4-FFF2-40B4-BE49-F238E27FC236}">
                <a16:creationId xmlns:a16="http://schemas.microsoft.com/office/drawing/2014/main" id="{792F8994-41EC-3ED7-67CC-58AEE9E09F4B}"/>
              </a:ext>
            </a:extLst>
          </p:cNvPr>
          <p:cNvGrpSpPr>
            <a:grpSpLocks noChangeAspect="1"/>
          </p:cNvGrpSpPr>
          <p:nvPr/>
        </p:nvGrpSpPr>
        <p:grpSpPr>
          <a:xfrm>
            <a:off x="3690229" y="7389210"/>
            <a:ext cx="760836" cy="1505444"/>
            <a:chOff x="0" y="0"/>
            <a:chExt cx="2620010" cy="5184140"/>
          </a:xfrm>
        </p:grpSpPr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E1456F94-6170-ED2B-CDA5-619836E0859C}"/>
                </a:ext>
              </a:extLst>
            </p:cNvPr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2" name="Freeform 6">
              <a:extLst>
                <a:ext uri="{FF2B5EF4-FFF2-40B4-BE49-F238E27FC236}">
                  <a16:creationId xmlns:a16="http://schemas.microsoft.com/office/drawing/2014/main" id="{0F2D7300-28C8-23BE-CA38-7920E68DB5C7}"/>
                </a:ext>
              </a:extLst>
            </p:cNvPr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2"/>
              <a:stretch>
                <a:fillRect l="-10901" r="-10901"/>
              </a:stretch>
            </a:blipFill>
          </p:spPr>
        </p:sp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8493F15-E2B2-5EDB-24AA-9BD5E5270DBB}"/>
                </a:ext>
              </a:extLst>
            </p:cNvPr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1A1463D5-4FF3-0034-A336-B05EE5C4EB12}"/>
                </a:ext>
              </a:extLst>
            </p:cNvPr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55" name="Freeform 9">
              <a:extLst>
                <a:ext uri="{FF2B5EF4-FFF2-40B4-BE49-F238E27FC236}">
                  <a16:creationId xmlns:a16="http://schemas.microsoft.com/office/drawing/2014/main" id="{40D06309-E555-FFA9-B5FA-BF6FB15F0608}"/>
                </a:ext>
              </a:extLst>
            </p:cNvPr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56" name="Freeform 10">
              <a:extLst>
                <a:ext uri="{FF2B5EF4-FFF2-40B4-BE49-F238E27FC236}">
                  <a16:creationId xmlns:a16="http://schemas.microsoft.com/office/drawing/2014/main" id="{DED45EA1-FB8D-FDCE-AC71-A32F49A86B89}"/>
                </a:ext>
              </a:extLst>
            </p:cNvPr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57" name="Freeform 11">
              <a:extLst>
                <a:ext uri="{FF2B5EF4-FFF2-40B4-BE49-F238E27FC236}">
                  <a16:creationId xmlns:a16="http://schemas.microsoft.com/office/drawing/2014/main" id="{F026FA34-D463-10E8-8D7F-AD8A2A30A470}"/>
                </a:ext>
              </a:extLst>
            </p:cNvPr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58" name="Freeform 12">
              <a:extLst>
                <a:ext uri="{FF2B5EF4-FFF2-40B4-BE49-F238E27FC236}">
                  <a16:creationId xmlns:a16="http://schemas.microsoft.com/office/drawing/2014/main" id="{E7FAB3D1-8435-4AF3-F6BE-6E8076DAC4CB}"/>
                </a:ext>
              </a:extLst>
            </p:cNvPr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59" name="Freeform 13">
              <a:extLst>
                <a:ext uri="{FF2B5EF4-FFF2-40B4-BE49-F238E27FC236}">
                  <a16:creationId xmlns:a16="http://schemas.microsoft.com/office/drawing/2014/main" id="{154968C0-BE8F-11D5-FBB3-475380DD6662}"/>
                </a:ext>
              </a:extLst>
            </p:cNvPr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id="60" name="Group 14">
            <a:extLst>
              <a:ext uri="{FF2B5EF4-FFF2-40B4-BE49-F238E27FC236}">
                <a16:creationId xmlns:a16="http://schemas.microsoft.com/office/drawing/2014/main" id="{054AFCBB-656C-4A4E-F68D-AD71E6B1474B}"/>
              </a:ext>
            </a:extLst>
          </p:cNvPr>
          <p:cNvGrpSpPr>
            <a:grpSpLocks noChangeAspect="1"/>
          </p:cNvGrpSpPr>
          <p:nvPr/>
        </p:nvGrpSpPr>
        <p:grpSpPr>
          <a:xfrm>
            <a:off x="7600589" y="7470094"/>
            <a:ext cx="2793333" cy="1602222"/>
            <a:chOff x="0" y="0"/>
            <a:chExt cx="7981950" cy="4578350"/>
          </a:xfrm>
        </p:grpSpPr>
        <p:sp>
          <p:nvSpPr>
            <p:cNvPr id="61" name="Freeform 15">
              <a:extLst>
                <a:ext uri="{FF2B5EF4-FFF2-40B4-BE49-F238E27FC236}">
                  <a16:creationId xmlns:a16="http://schemas.microsoft.com/office/drawing/2014/main" id="{4E4C3950-B92A-0B32-65FB-983A03DC8EDA}"/>
                </a:ext>
              </a:extLst>
            </p:cNvPr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2" name="Freeform 16">
              <a:extLst>
                <a:ext uri="{FF2B5EF4-FFF2-40B4-BE49-F238E27FC236}">
                  <a16:creationId xmlns:a16="http://schemas.microsoft.com/office/drawing/2014/main" id="{5C8D0A24-98D3-246D-C1D6-64867106ECA7}"/>
                </a:ext>
              </a:extLst>
            </p:cNvPr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969696"/>
            </a:solidFill>
          </p:spPr>
        </p:sp>
        <p:sp>
          <p:nvSpPr>
            <p:cNvPr id="63" name="Freeform 17">
              <a:extLst>
                <a:ext uri="{FF2B5EF4-FFF2-40B4-BE49-F238E27FC236}">
                  <a16:creationId xmlns:a16="http://schemas.microsoft.com/office/drawing/2014/main" id="{B477955A-91C7-5D3E-E6CF-58C53B2A3CE0}"/>
                </a:ext>
              </a:extLst>
            </p:cNvPr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727171"/>
            </a:solidFill>
          </p:spPr>
        </p:sp>
        <p:sp>
          <p:nvSpPr>
            <p:cNvPr id="64" name="Freeform 18">
              <a:extLst>
                <a:ext uri="{FF2B5EF4-FFF2-40B4-BE49-F238E27FC236}">
                  <a16:creationId xmlns:a16="http://schemas.microsoft.com/office/drawing/2014/main" id="{B5CE6997-4F92-8CF9-A507-2C983A439F7F}"/>
                </a:ext>
              </a:extLst>
            </p:cNvPr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27171"/>
            </a:solidFill>
          </p:spPr>
        </p:sp>
        <p:sp>
          <p:nvSpPr>
            <p:cNvPr id="65" name="Freeform 19">
              <a:extLst>
                <a:ext uri="{FF2B5EF4-FFF2-40B4-BE49-F238E27FC236}">
                  <a16:creationId xmlns:a16="http://schemas.microsoft.com/office/drawing/2014/main" id="{B88D859D-8141-85D3-8CEF-301D5534F434}"/>
                </a:ext>
              </a:extLst>
            </p:cNvPr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3"/>
              <a:stretch>
                <a:fillRect l="-12068" r="-12068"/>
              </a:stretch>
            </a:blipFill>
          </p:spPr>
        </p:sp>
      </p:grpSp>
      <p:grpSp>
        <p:nvGrpSpPr>
          <p:cNvPr id="66" name="Group 21">
            <a:extLst>
              <a:ext uri="{FF2B5EF4-FFF2-40B4-BE49-F238E27FC236}">
                <a16:creationId xmlns:a16="http://schemas.microsoft.com/office/drawing/2014/main" id="{406064EF-DB66-3A21-D810-74F14D1869E5}"/>
              </a:ext>
            </a:extLst>
          </p:cNvPr>
          <p:cNvGrpSpPr>
            <a:grpSpLocks noChangeAspect="1"/>
          </p:cNvGrpSpPr>
          <p:nvPr/>
        </p:nvGrpSpPr>
        <p:grpSpPr>
          <a:xfrm>
            <a:off x="2214870" y="8436169"/>
            <a:ext cx="458487" cy="458485"/>
            <a:chOff x="0" y="0"/>
            <a:chExt cx="6350000" cy="6349975"/>
          </a:xfrm>
        </p:grpSpPr>
        <p:sp>
          <p:nvSpPr>
            <p:cNvPr id="67" name="Freeform 22">
              <a:extLst>
                <a:ext uri="{FF2B5EF4-FFF2-40B4-BE49-F238E27FC236}">
                  <a16:creationId xmlns:a16="http://schemas.microsoft.com/office/drawing/2014/main" id="{95EB0830-8F81-6A29-8E90-EA9D311BD389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621" b="-621"/>
              </a:stretch>
            </a:blipFill>
          </p:spPr>
        </p:sp>
      </p:grpSp>
      <p:grpSp>
        <p:nvGrpSpPr>
          <p:cNvPr id="68" name="Group 23">
            <a:extLst>
              <a:ext uri="{FF2B5EF4-FFF2-40B4-BE49-F238E27FC236}">
                <a16:creationId xmlns:a16="http://schemas.microsoft.com/office/drawing/2014/main" id="{931E5D91-FBF9-2048-C4BF-7C1B952C4EB7}"/>
              </a:ext>
            </a:extLst>
          </p:cNvPr>
          <p:cNvGrpSpPr>
            <a:grpSpLocks noChangeAspect="1"/>
          </p:cNvGrpSpPr>
          <p:nvPr/>
        </p:nvGrpSpPr>
        <p:grpSpPr>
          <a:xfrm rot="75282">
            <a:off x="459622" y="8392830"/>
            <a:ext cx="469292" cy="469290"/>
            <a:chOff x="0" y="0"/>
            <a:chExt cx="6350000" cy="6349975"/>
          </a:xfrm>
        </p:grpSpPr>
        <p:sp>
          <p:nvSpPr>
            <p:cNvPr id="69" name="Freeform 24">
              <a:extLst>
                <a:ext uri="{FF2B5EF4-FFF2-40B4-BE49-F238E27FC236}">
                  <a16:creationId xmlns:a16="http://schemas.microsoft.com/office/drawing/2014/main" id="{27938E3D-4F8C-EB2E-BFCC-276046DF818D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406" b="-406"/>
              </a:stretch>
            </a:blipFill>
          </p:spPr>
        </p:sp>
      </p:grpSp>
      <p:sp>
        <p:nvSpPr>
          <p:cNvPr id="71" name="Freeform 4">
            <a:extLst>
              <a:ext uri="{FF2B5EF4-FFF2-40B4-BE49-F238E27FC236}">
                <a16:creationId xmlns:a16="http://schemas.microsoft.com/office/drawing/2014/main" id="{431D0168-14C0-552E-55AA-DA4CE49E7D0F}"/>
              </a:ext>
            </a:extLst>
          </p:cNvPr>
          <p:cNvSpPr/>
          <p:nvPr/>
        </p:nvSpPr>
        <p:spPr>
          <a:xfrm>
            <a:off x="0" y="0"/>
            <a:ext cx="18592800" cy="10287000"/>
          </a:xfrm>
          <a:custGeom>
            <a:avLst/>
            <a:gdLst/>
            <a:ahLst/>
            <a:cxnLst/>
            <a:rect l="l" t="t" r="r" b="b"/>
            <a:pathLst>
              <a:path w="1790337" h="895264">
                <a:moveTo>
                  <a:pt x="0" y="0"/>
                </a:moveTo>
                <a:lnTo>
                  <a:pt x="1790337" y="0"/>
                </a:lnTo>
                <a:lnTo>
                  <a:pt x="1790337" y="895264"/>
                </a:lnTo>
                <a:lnTo>
                  <a:pt x="0" y="895264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</p:sp>
      <p:sp>
        <p:nvSpPr>
          <p:cNvPr id="20" name="TextBox 20"/>
          <p:cNvSpPr txBox="1"/>
          <p:nvPr/>
        </p:nvSpPr>
        <p:spPr>
          <a:xfrm>
            <a:off x="-76200" y="349590"/>
            <a:ext cx="18122293" cy="1509259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39"/>
              </a:lnSpc>
              <a:spcBef>
                <a:spcPct val="0"/>
              </a:spcBef>
            </a:pPr>
            <a:r>
              <a:rPr lang="en-US" sz="8800" dirty="0">
                <a:solidFill>
                  <a:srgbClr val="000000"/>
                </a:solidFill>
                <a:latin typeface="Playfair Display"/>
              </a:rPr>
              <a:t>CONCLUSION</a:t>
            </a:r>
            <a:endParaRPr lang="en-US" sz="10789" dirty="0">
              <a:solidFill>
                <a:srgbClr val="000000"/>
              </a:solidFill>
              <a:latin typeface="Playfair Display"/>
            </a:endParaRPr>
          </a:p>
        </p:txBody>
      </p:sp>
      <p:sp>
        <p:nvSpPr>
          <p:cNvPr id="74" name="TextBox 17">
            <a:extLst>
              <a:ext uri="{FF2B5EF4-FFF2-40B4-BE49-F238E27FC236}">
                <a16:creationId xmlns:a16="http://schemas.microsoft.com/office/drawing/2014/main" id="{471493FC-D3A2-924F-34CD-D65B0267F342}"/>
              </a:ext>
            </a:extLst>
          </p:cNvPr>
          <p:cNvSpPr txBox="1"/>
          <p:nvPr/>
        </p:nvSpPr>
        <p:spPr>
          <a:xfrm>
            <a:off x="660278" y="2655710"/>
            <a:ext cx="16967444" cy="6955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Wingdings" panose="05000000000000000000" pitchFamily="2" charset="2"/>
              <a:buChar char="J"/>
            </a:pP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Je 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remercie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</a:t>
            </a:r>
            <a:r>
              <a:rPr lang="en-US" sz="2800" b="1" spc="42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Glacial Indifference Bold"/>
              </a:rPr>
              <a:t>l’AATI</a:t>
            </a:r>
            <a:r>
              <a:rPr lang="en-US" sz="2800" b="1" spc="42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Glacial Indifference Bold"/>
              </a:rPr>
              <a:t> et </a:t>
            </a:r>
            <a:r>
              <a:rPr lang="en-US" sz="2800" b="1" spc="42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Glacial Indifference Bold"/>
              </a:rPr>
              <a:t>mon</a:t>
            </a:r>
            <a:r>
              <a:rPr lang="en-US" sz="2800" b="1" spc="42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Glacial Indifference Bold"/>
              </a:rPr>
              <a:t> </a:t>
            </a:r>
            <a:r>
              <a:rPr lang="en-US" sz="2800" b="1" spc="42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Glacial Indifference Bold"/>
              </a:rPr>
              <a:t>tuteur</a:t>
            </a:r>
            <a:r>
              <a:rPr lang="en-US" sz="2800" b="1" spc="42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 Bold"/>
              </a:rPr>
              <a:t> </a:t>
            </a:r>
            <a:r>
              <a:rPr lang="en-US" sz="2800" b="1" spc="42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 Bold"/>
              </a:rPr>
              <a:t>de la </a:t>
            </a:r>
            <a:r>
              <a:rPr lang="en-US" sz="2800" b="1" spc="42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 Bold"/>
              </a:rPr>
              <a:t>confiance</a:t>
            </a:r>
            <a:r>
              <a:rPr lang="en-US" sz="2800" b="1" spc="42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 Bold"/>
              </a:rPr>
              <a:t> </a:t>
            </a:r>
            <a:r>
              <a:rPr lang="en-US" sz="2800" b="1" spc="42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 Bold"/>
              </a:rPr>
              <a:t>accordée</a:t>
            </a:r>
            <a:r>
              <a:rPr lang="en-US" sz="2800" b="1" spc="42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 Bold"/>
              </a:rPr>
              <a:t> </a:t>
            </a:r>
            <a:r>
              <a:rPr lang="en-US" sz="2800" b="1" spc="42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 Bold"/>
              </a:rPr>
              <a:t>et de </a:t>
            </a:r>
            <a:r>
              <a:rPr lang="en-US" sz="2800" b="1" spc="42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 Bold"/>
              </a:rPr>
              <a:t>m’avoir</a:t>
            </a:r>
            <a:r>
              <a:rPr lang="en-US" sz="2800" b="1" spc="42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 Bold"/>
              </a:rPr>
              <a:t> </a:t>
            </a:r>
            <a:r>
              <a:rPr lang="en-US" sz="2800" b="1" spc="42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 Bold"/>
              </a:rPr>
              <a:t>guidé</a:t>
            </a:r>
            <a:r>
              <a:rPr lang="en-US" sz="2800" b="1" spc="42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acial Indifference Bold"/>
              </a:rPr>
              <a:t> 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pendant la durée de la PE</a:t>
            </a:r>
          </a:p>
          <a:p>
            <a:pPr marL="457200" indent="-4572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Wingdings" panose="05000000000000000000" pitchFamily="2" charset="2"/>
              <a:buChar char="J"/>
            </a:pPr>
            <a:endParaRPr lang="en-US" sz="2800" spc="42" dirty="0">
              <a:solidFill>
                <a:srgbClr val="000000"/>
              </a:solidFill>
              <a:latin typeface="Glacial Indifference Bold"/>
            </a:endParaRPr>
          </a:p>
          <a:p>
            <a:pPr marL="457200" indent="-4572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Wingdings" panose="05000000000000000000" pitchFamily="2" charset="2"/>
              <a:buChar char="J"/>
            </a:pP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Je 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leur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remercie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de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m’avoir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fait explorer </a:t>
            </a:r>
            <a:r>
              <a:rPr lang="en-US" sz="2800" spc="42" dirty="0">
                <a:latin typeface="Glacial Indifference Bold"/>
              </a:rPr>
              <a:t>des </a:t>
            </a:r>
            <a:r>
              <a:rPr lang="en-US" sz="2800" spc="42" dirty="0" err="1">
                <a:solidFill>
                  <a:schemeClr val="bg1"/>
                </a:solidFill>
                <a:latin typeface="Glacial Indifference Bold"/>
              </a:rPr>
              <a:t>environnements</a:t>
            </a:r>
            <a:r>
              <a:rPr lang="en-US" sz="2800" spc="42" dirty="0">
                <a:solidFill>
                  <a:schemeClr val="bg1"/>
                </a:solidFill>
                <a:latin typeface="Glacial Indifference Bold"/>
              </a:rPr>
              <a:t> nouveaux </a:t>
            </a:r>
            <a:r>
              <a:rPr lang="en-US" sz="2800" spc="42" dirty="0" err="1">
                <a:latin typeface="Glacial Indifference Bold"/>
              </a:rPr>
              <a:t>tels</a:t>
            </a:r>
            <a:r>
              <a:rPr lang="en-US" sz="2800" spc="42" dirty="0">
                <a:latin typeface="Glacial Indifference Bold"/>
              </a:rPr>
              <a:t> que </a:t>
            </a:r>
            <a:r>
              <a:rPr lang="en-US" sz="2800" spc="42" dirty="0">
                <a:solidFill>
                  <a:schemeClr val="bg1"/>
                </a:solidFill>
                <a:latin typeface="Glacial Indifference Bold"/>
              </a:rPr>
              <a:t>Linux et </a:t>
            </a:r>
            <a:r>
              <a:rPr lang="en-US" sz="2800" spc="42" dirty="0" err="1">
                <a:solidFill>
                  <a:schemeClr val="bg1"/>
                </a:solidFill>
                <a:latin typeface="Glacial Indifference Bold"/>
              </a:rPr>
              <a:t>d’autres</a:t>
            </a:r>
            <a:r>
              <a:rPr lang="en-US" sz="2800" spc="42" dirty="0">
                <a:solidFill>
                  <a:schemeClr val="bg1"/>
                </a:solidFill>
                <a:latin typeface="Glacial Indifference Bold"/>
              </a:rPr>
              <a:t> </a:t>
            </a:r>
            <a:r>
              <a:rPr lang="en-US" sz="2800" spc="42" dirty="0" err="1">
                <a:solidFill>
                  <a:schemeClr val="bg1"/>
                </a:solidFill>
                <a:latin typeface="Glacial Indifference Bold"/>
              </a:rPr>
              <a:t>compétences</a:t>
            </a:r>
            <a:r>
              <a:rPr lang="en-US" sz="2800" spc="42" dirty="0">
                <a:solidFill>
                  <a:schemeClr val="bg1"/>
                </a:solidFill>
                <a:latin typeface="Glacial Indifference Bold"/>
              </a:rPr>
              <a:t> </a:t>
            </a:r>
            <a:r>
              <a:rPr lang="en-US" sz="2800" spc="42" dirty="0" err="1">
                <a:solidFill>
                  <a:schemeClr val="bg1"/>
                </a:solidFill>
                <a:latin typeface="Glacial Indifference Bold"/>
              </a:rPr>
              <a:t>en</a:t>
            </a:r>
            <a:r>
              <a:rPr lang="en-US" sz="2800" spc="42" dirty="0">
                <a:solidFill>
                  <a:schemeClr val="bg1"/>
                </a:solidFill>
                <a:latin typeface="Glacial Indifference Bold"/>
              </a:rPr>
              <a:t> SQL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comme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les transactions…</a:t>
            </a:r>
          </a:p>
          <a:p>
            <a:pPr marL="457200" indent="-4572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Wingdings" panose="05000000000000000000" pitchFamily="2" charset="2"/>
              <a:buChar char="J"/>
            </a:pPr>
            <a:endParaRPr lang="en-US" sz="2800" spc="42" dirty="0">
              <a:solidFill>
                <a:srgbClr val="000000"/>
              </a:solidFill>
              <a:latin typeface="Glacial Indifference Bold"/>
            </a:endParaRPr>
          </a:p>
          <a:p>
            <a:pPr marL="457200" indent="-4572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Wingdings" panose="05000000000000000000" pitchFamily="2" charset="2"/>
              <a:buChar char="J"/>
            </a:pP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Je les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remercie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de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m’avoir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fait confronter les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compétences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acquises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en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formation au </a:t>
            </a:r>
            <a:r>
              <a:rPr lang="en-US" sz="2800" spc="42" dirty="0">
                <a:solidFill>
                  <a:schemeClr val="bg1"/>
                </a:solidFill>
                <a:latin typeface="Glacial Indifference Bold"/>
              </a:rPr>
              <a:t>cadre </a:t>
            </a:r>
            <a:r>
              <a:rPr lang="en-US" sz="2800" spc="42" dirty="0" err="1">
                <a:solidFill>
                  <a:schemeClr val="bg1"/>
                </a:solidFill>
                <a:latin typeface="Glacial Indifference Bold"/>
              </a:rPr>
              <a:t>professionnel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, de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m’avoir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laisser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</a:t>
            </a:r>
            <a:r>
              <a:rPr lang="en-US" sz="2800" spc="42" dirty="0" err="1">
                <a:solidFill>
                  <a:schemeClr val="bg1"/>
                </a:solidFill>
                <a:latin typeface="Glacial Indifference Bold"/>
              </a:rPr>
              <a:t>commettre</a:t>
            </a:r>
            <a:r>
              <a:rPr lang="en-US" sz="2800" spc="42" dirty="0">
                <a:solidFill>
                  <a:schemeClr val="bg1"/>
                </a:solidFill>
                <a:latin typeface="Glacial Indifference Bold"/>
              </a:rPr>
              <a:t> des </a:t>
            </a:r>
            <a:r>
              <a:rPr lang="en-US" sz="2800" spc="42" dirty="0" err="1">
                <a:solidFill>
                  <a:schemeClr val="bg1"/>
                </a:solidFill>
                <a:latin typeface="Glacial Indifference Bold"/>
              </a:rPr>
              <a:t>erreurs</a:t>
            </a:r>
            <a:r>
              <a:rPr lang="en-US" sz="2800" spc="42" dirty="0">
                <a:solidFill>
                  <a:schemeClr val="bg1"/>
                </a:solidFill>
                <a:latin typeface="Glacial Indifference Bold"/>
              </a:rPr>
              <a:t> et de </a:t>
            </a:r>
            <a:r>
              <a:rPr lang="en-US" sz="2800" spc="42" dirty="0" err="1">
                <a:solidFill>
                  <a:schemeClr val="bg1"/>
                </a:solidFill>
                <a:latin typeface="Glacial Indifference Bold"/>
              </a:rPr>
              <a:t>m’avoir</a:t>
            </a:r>
            <a:r>
              <a:rPr lang="en-US" sz="2800" spc="42" dirty="0">
                <a:solidFill>
                  <a:schemeClr val="bg1"/>
                </a:solidFill>
                <a:latin typeface="Glacial Indifference Bold"/>
              </a:rPr>
              <a:t> fait </a:t>
            </a:r>
            <a:r>
              <a:rPr lang="en-US" sz="2800" spc="42" dirty="0" err="1">
                <a:solidFill>
                  <a:schemeClr val="bg1"/>
                </a:solidFill>
                <a:latin typeface="Glacial Indifference Bold"/>
              </a:rPr>
              <a:t>progresser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que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ce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soit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en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conception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ou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en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codage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.</a:t>
            </a:r>
          </a:p>
          <a:p>
            <a:pPr marL="457200" indent="-4572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Wingdings" panose="05000000000000000000" pitchFamily="2" charset="2"/>
              <a:buChar char="J"/>
            </a:pPr>
            <a:endParaRPr lang="en-US" sz="2800" spc="42" dirty="0">
              <a:solidFill>
                <a:srgbClr val="000000"/>
              </a:solidFill>
              <a:latin typeface="Glacial Indifference Bold"/>
            </a:endParaRPr>
          </a:p>
          <a:p>
            <a:pPr marL="457200" indent="-4572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Wingdings" panose="05000000000000000000" pitchFamily="2" charset="2"/>
              <a:buChar char="J"/>
            </a:pP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Je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remercie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</a:t>
            </a:r>
            <a:r>
              <a:rPr lang="en-US" sz="2800" spc="42" dirty="0" err="1">
                <a:solidFill>
                  <a:srgbClr val="000000"/>
                </a:solidFill>
                <a:highlight>
                  <a:srgbClr val="FFFF00"/>
                </a:highlight>
                <a:latin typeface="Glacial Indifference Bold"/>
              </a:rPr>
              <a:t>l’AFPAR</a:t>
            </a:r>
            <a:r>
              <a:rPr lang="en-US" sz="2800" spc="42" dirty="0">
                <a:solidFill>
                  <a:srgbClr val="000000"/>
                </a:solidFill>
                <a:highlight>
                  <a:srgbClr val="FFFF00"/>
                </a:highlight>
                <a:latin typeface="Glacial Indifference Bold"/>
              </a:rPr>
              <a:t> et </a:t>
            </a:r>
            <a:r>
              <a:rPr lang="en-US" sz="2800" spc="42" dirty="0" err="1">
                <a:solidFill>
                  <a:srgbClr val="000000"/>
                </a:solidFill>
                <a:highlight>
                  <a:srgbClr val="FFFF00"/>
                </a:highlight>
                <a:latin typeface="Glacial Indifference Bold"/>
              </a:rPr>
              <a:t>mon</a:t>
            </a:r>
            <a:r>
              <a:rPr lang="en-US" sz="2800" spc="42" dirty="0">
                <a:solidFill>
                  <a:srgbClr val="000000"/>
                </a:solidFill>
                <a:highlight>
                  <a:srgbClr val="FFFF00"/>
                </a:highlight>
                <a:latin typeface="Glacial Indifference Bold"/>
              </a:rPr>
              <a:t> </a:t>
            </a:r>
            <a:r>
              <a:rPr lang="en-US" sz="2800" spc="42" dirty="0" err="1">
                <a:solidFill>
                  <a:srgbClr val="000000"/>
                </a:solidFill>
                <a:highlight>
                  <a:srgbClr val="FFFF00"/>
                </a:highlight>
                <a:latin typeface="Glacial Indifference Bold"/>
              </a:rPr>
              <a:t>formateur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pour les </a:t>
            </a:r>
            <a:r>
              <a:rPr lang="en-US" sz="2800" spc="42" dirty="0" err="1">
                <a:solidFill>
                  <a:schemeClr val="bg1"/>
                </a:solidFill>
                <a:latin typeface="Glacial Indifference Bold"/>
              </a:rPr>
              <a:t>connaissances</a:t>
            </a:r>
            <a:r>
              <a:rPr lang="en-US" sz="2800" spc="42" dirty="0">
                <a:solidFill>
                  <a:schemeClr val="bg1"/>
                </a:solidFill>
                <a:latin typeface="Glacial Indifference Bold"/>
              </a:rPr>
              <a:t> </a:t>
            </a:r>
            <a:r>
              <a:rPr lang="en-US" sz="2800" spc="42" dirty="0" err="1">
                <a:solidFill>
                  <a:schemeClr val="bg1"/>
                </a:solidFill>
                <a:latin typeface="Glacial Indifference Bold"/>
              </a:rPr>
              <a:t>acquises</a:t>
            </a:r>
            <a:r>
              <a:rPr lang="en-US" sz="2800" spc="42" dirty="0">
                <a:solidFill>
                  <a:schemeClr val="bg1"/>
                </a:solidFill>
                <a:latin typeface="Glacial Indifference Bold"/>
              </a:rPr>
              <a:t> 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et </a:t>
            </a:r>
            <a:r>
              <a:rPr lang="en-US" sz="2800" spc="42" dirty="0" err="1">
                <a:solidFill>
                  <a:schemeClr val="bg1"/>
                </a:solidFill>
                <a:latin typeface="Glacial Indifference Bold"/>
              </a:rPr>
              <a:t>leurs</a:t>
            </a:r>
            <a:r>
              <a:rPr lang="en-US" sz="2800" spc="42" dirty="0">
                <a:solidFill>
                  <a:schemeClr val="bg1"/>
                </a:solidFill>
                <a:latin typeface="Glacial Indifference Bold"/>
              </a:rPr>
              <a:t> </a:t>
            </a:r>
            <a:r>
              <a:rPr lang="en-US" sz="2800" spc="42" dirty="0" err="1">
                <a:solidFill>
                  <a:schemeClr val="bg1"/>
                </a:solidFill>
                <a:latin typeface="Glacial Indifference Bold"/>
              </a:rPr>
              <a:t>soutiens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durant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cette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année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de formation et de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rendre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mon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projet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de reconversion de plus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en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plus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réél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.</a:t>
            </a:r>
          </a:p>
          <a:p>
            <a:pPr marL="457200" indent="-4572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Wingdings" panose="05000000000000000000" pitchFamily="2" charset="2"/>
              <a:buChar char="J"/>
            </a:pPr>
            <a:endParaRPr lang="en-US" sz="2800" spc="42" dirty="0">
              <a:solidFill>
                <a:srgbClr val="000000"/>
              </a:solidFill>
              <a:latin typeface="Glacial Indifference Bold"/>
            </a:endParaRPr>
          </a:p>
          <a:p>
            <a:pPr marL="457200" indent="-4572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Wingdings" panose="05000000000000000000" pitchFamily="2" charset="2"/>
              <a:buChar char="J"/>
            </a:pP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Je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compte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approfondir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mes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compétences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par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d’autres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formations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en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alternance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en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</a:t>
            </a:r>
            <a:r>
              <a:rPr lang="en-US" sz="2800" spc="42" dirty="0" err="1">
                <a:solidFill>
                  <a:srgbClr val="000000"/>
                </a:solidFill>
                <a:latin typeface="Glacial Indifference Bold"/>
              </a:rPr>
              <a:t>m’orientant</a:t>
            </a:r>
            <a:r>
              <a:rPr lang="en-US" sz="2800" spc="42" dirty="0">
                <a:solidFill>
                  <a:srgbClr val="000000"/>
                </a:solidFill>
                <a:latin typeface="Glacial Indifference Bold"/>
              </a:rPr>
              <a:t> </a:t>
            </a:r>
            <a:r>
              <a:rPr lang="en-US" sz="2800" spc="42" dirty="0" err="1">
                <a:solidFill>
                  <a:schemeClr val="bg1"/>
                </a:solidFill>
                <a:latin typeface="Glacial Indifference Bold"/>
              </a:rPr>
              <a:t>vers</a:t>
            </a:r>
            <a:r>
              <a:rPr lang="en-US" sz="2800" spc="42" dirty="0">
                <a:solidFill>
                  <a:schemeClr val="bg1"/>
                </a:solidFill>
                <a:latin typeface="Glacial Indifference Bold"/>
              </a:rPr>
              <a:t> le </a:t>
            </a:r>
            <a:r>
              <a:rPr lang="en-US" sz="2800" spc="42" dirty="0" err="1">
                <a:solidFill>
                  <a:schemeClr val="bg1"/>
                </a:solidFill>
                <a:latin typeface="Glacial Indifference Bold"/>
              </a:rPr>
              <a:t>réseau</a:t>
            </a:r>
            <a:r>
              <a:rPr lang="en-US" sz="2800" spc="42" dirty="0">
                <a:solidFill>
                  <a:schemeClr val="bg1"/>
                </a:solidFill>
                <a:latin typeface="Glacial Indifference Bold"/>
              </a:rPr>
              <a:t> et la  </a:t>
            </a:r>
            <a:r>
              <a:rPr lang="en-US" sz="2800" spc="42" dirty="0" err="1">
                <a:solidFill>
                  <a:schemeClr val="bg1"/>
                </a:solidFill>
                <a:latin typeface="Glacial Indifference Bold"/>
              </a:rPr>
              <a:t>sécurité</a:t>
            </a:r>
            <a:r>
              <a:rPr lang="en-US" sz="2800" spc="42" dirty="0">
                <a:solidFill>
                  <a:schemeClr val="bg1"/>
                </a:solidFill>
                <a:latin typeface="Glacial Indifference Bold"/>
              </a:rPr>
              <a:t>.</a:t>
            </a:r>
          </a:p>
          <a:p>
            <a:endParaRPr lang="en-US" sz="3200" spc="42" dirty="0">
              <a:solidFill>
                <a:srgbClr val="000000"/>
              </a:solidFill>
              <a:latin typeface="Glacial Indifference Bold"/>
            </a:endParaRPr>
          </a:p>
        </p:txBody>
      </p:sp>
      <p:sp>
        <p:nvSpPr>
          <p:cNvPr id="81" name="TextBox 18">
            <a:extLst>
              <a:ext uri="{FF2B5EF4-FFF2-40B4-BE49-F238E27FC236}">
                <a16:creationId xmlns:a16="http://schemas.microsoft.com/office/drawing/2014/main" id="{2EB17F47-C2E9-4EC5-2E97-775BA75D336D}"/>
              </a:ext>
            </a:extLst>
          </p:cNvPr>
          <p:cNvSpPr txBox="1"/>
          <p:nvPr/>
        </p:nvSpPr>
        <p:spPr>
          <a:xfrm>
            <a:off x="15527152" y="9525"/>
            <a:ext cx="2718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solidFill>
                  <a:srgbClr val="000000"/>
                </a:solidFill>
                <a:latin typeface="Playfair Display"/>
              </a:rPr>
              <a:t>33</a:t>
            </a:r>
          </a:p>
        </p:txBody>
      </p: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36089D9E-54B7-9A6F-737C-884F87499C36}"/>
              </a:ext>
            </a:extLst>
          </p:cNvPr>
          <p:cNvGrpSpPr/>
          <p:nvPr/>
        </p:nvGrpSpPr>
        <p:grpSpPr>
          <a:xfrm>
            <a:off x="18574294" y="1412285"/>
            <a:ext cx="7557411" cy="8190957"/>
            <a:chOff x="5571294" y="1106952"/>
            <a:chExt cx="7451711" cy="819095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91" name="Rectangle : coins arrondis 90">
              <a:extLst>
                <a:ext uri="{FF2B5EF4-FFF2-40B4-BE49-F238E27FC236}">
                  <a16:creationId xmlns:a16="http://schemas.microsoft.com/office/drawing/2014/main" id="{31309F8B-5047-E943-6DC4-68FA38E1C8EA}"/>
                </a:ext>
              </a:extLst>
            </p:cNvPr>
            <p:cNvSpPr/>
            <p:nvPr/>
          </p:nvSpPr>
          <p:spPr>
            <a:xfrm>
              <a:off x="5571294" y="1106952"/>
              <a:ext cx="7451711" cy="8190957"/>
            </a:xfrm>
            <a:prstGeom prst="roundRect">
              <a:avLst>
                <a:gd name="adj" fmla="val 28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2" name="Groupe 91">
              <a:extLst>
                <a:ext uri="{FF2B5EF4-FFF2-40B4-BE49-F238E27FC236}">
                  <a16:creationId xmlns:a16="http://schemas.microsoft.com/office/drawing/2014/main" id="{BE759ADF-AEB1-38E5-BF1F-4B952DCA6050}"/>
                </a:ext>
              </a:extLst>
            </p:cNvPr>
            <p:cNvGrpSpPr/>
            <p:nvPr/>
          </p:nvGrpSpPr>
          <p:grpSpPr>
            <a:xfrm>
              <a:off x="6154821" y="1338311"/>
              <a:ext cx="6868183" cy="7919989"/>
              <a:chOff x="10307814" y="1140942"/>
              <a:chExt cx="6868183" cy="7919989"/>
            </a:xfrm>
            <a:solidFill>
              <a:schemeClr val="bg1"/>
            </a:solidFill>
          </p:grpSpPr>
          <p:sp>
            <p:nvSpPr>
              <p:cNvPr id="93" name="TextBox 6">
                <a:extLst>
                  <a:ext uri="{FF2B5EF4-FFF2-40B4-BE49-F238E27FC236}">
                    <a16:creationId xmlns:a16="http://schemas.microsoft.com/office/drawing/2014/main" id="{D9D03383-3FFF-FE46-F609-97D66DAB3D8C}"/>
                  </a:ext>
                </a:extLst>
              </p:cNvPr>
              <p:cNvSpPr txBox="1"/>
              <p:nvPr/>
            </p:nvSpPr>
            <p:spPr>
              <a:xfrm>
                <a:off x="10307814" y="1140942"/>
                <a:ext cx="777763" cy="791998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6" action="ppaction://hlinksldjump"/>
                  </a:rPr>
                  <a:t>02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7" action="ppaction://hlinksldjump"/>
                  </a:rPr>
                  <a:t>03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8" action="ppaction://hlinksldjump"/>
                  </a:rPr>
                  <a:t>07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9" action="ppaction://hlinksldjump"/>
                  </a:rPr>
                  <a:t>08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8" action="ppaction://hlinksldjump"/>
                  </a:rPr>
                  <a:t>09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0" action="ppaction://hlinksldjump"/>
                  </a:rPr>
                  <a:t>10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1" action="ppaction://hlinksldjump"/>
                  </a:rPr>
                  <a:t>12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2" action="ppaction://hlinksldjump"/>
                  </a:rPr>
                  <a:t>13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3" action="ppaction://hlinksldjump"/>
                  </a:rPr>
                  <a:t>25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4" action="ppaction://hlinksldjump"/>
                  </a:rPr>
                  <a:t>26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5" action="ppaction://hlinksldjump"/>
                  </a:rPr>
                  <a:t>28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6" action="ppaction://hlinksldjump"/>
                  </a:rPr>
                  <a:t>29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7" action="ppaction://hlinksldjump"/>
                  </a:rPr>
                  <a:t>30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8" action="ppaction://hlinksldjump"/>
                  </a:rPr>
                  <a:t>31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9" action="ppaction://hlinksldjump"/>
                  </a:rPr>
                  <a:t>32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0" action="ppaction://hlinksldjump"/>
                  </a:rPr>
                  <a:t>33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</p:txBody>
          </p:sp>
          <p:sp>
            <p:nvSpPr>
              <p:cNvPr id="94" name="TextBox 7">
                <a:extLst>
                  <a:ext uri="{FF2B5EF4-FFF2-40B4-BE49-F238E27FC236}">
                    <a16:creationId xmlns:a16="http://schemas.microsoft.com/office/drawing/2014/main" id="{30DFEC14-1DC1-C79B-AA40-4384023F332F}"/>
                  </a:ext>
                </a:extLst>
              </p:cNvPr>
              <p:cNvSpPr txBox="1"/>
              <p:nvPr/>
            </p:nvSpPr>
            <p:spPr>
              <a:xfrm>
                <a:off x="11500552" y="1169517"/>
                <a:ext cx="5675445" cy="707555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Plan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Résumé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Cahier des charges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Spécification</a:t>
                </a: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 techniques du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Réalisations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extraits de codes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Jeu d'essai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Veille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sur les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vulnérabilités</a:t>
                </a:r>
                <a:endParaRPr lang="en-US" sz="2749" dirty="0">
                  <a:solidFill>
                    <a:srgbClr val="000000"/>
                  </a:solidFill>
                  <a:latin typeface="Lato Bold Italics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Problèmes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recontrés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solutions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Conclusion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Remerciements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</p:txBody>
          </p:sp>
        </p:grpSp>
      </p:grpSp>
      <p:grpSp>
        <p:nvGrpSpPr>
          <p:cNvPr id="95" name="menu">
            <a:extLst>
              <a:ext uri="{FF2B5EF4-FFF2-40B4-BE49-F238E27FC236}">
                <a16:creationId xmlns:a16="http://schemas.microsoft.com/office/drawing/2014/main" id="{1C8F5A1F-08E2-4C55-6172-60F98EE39436}"/>
              </a:ext>
            </a:extLst>
          </p:cNvPr>
          <p:cNvGrpSpPr/>
          <p:nvPr/>
        </p:nvGrpSpPr>
        <p:grpSpPr>
          <a:xfrm rot="16200000">
            <a:off x="8795372" y="9336611"/>
            <a:ext cx="960028" cy="927371"/>
            <a:chOff x="11506200" y="394775"/>
            <a:chExt cx="960028" cy="914400"/>
          </a:xfrm>
        </p:grpSpPr>
        <p:sp>
          <p:nvSpPr>
            <p:cNvPr id="96" name="Rectangle : coins arrondis 95">
              <a:extLst>
                <a:ext uri="{FF2B5EF4-FFF2-40B4-BE49-F238E27FC236}">
                  <a16:creationId xmlns:a16="http://schemas.microsoft.com/office/drawing/2014/main" id="{08ACA6CE-F6B3-5C12-3D6A-CECB90D0CB47}"/>
                </a:ext>
              </a:extLst>
            </p:cNvPr>
            <p:cNvSpPr/>
            <p:nvPr/>
          </p:nvSpPr>
          <p:spPr>
            <a:xfrm>
              <a:off x="11506200" y="413401"/>
              <a:ext cx="914400" cy="8306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7" name="Graphique 96" descr="Réseau de tâches">
              <a:extLst>
                <a:ext uri="{FF2B5EF4-FFF2-40B4-BE49-F238E27FC236}">
                  <a16:creationId xmlns:a16="http://schemas.microsoft.com/office/drawing/2014/main" id="{22D5D70E-A743-A82D-7D01-AD91A596E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1551828" y="394775"/>
              <a:ext cx="914400" cy="9144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41328 -0.0222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8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20" grpId="0" animBg="1"/>
      <p:bldP spid="7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7145578" y="-7020805"/>
            <a:ext cx="4484248" cy="18510250"/>
            <a:chOff x="0" y="0"/>
            <a:chExt cx="1435496" cy="59254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5496" cy="5925495"/>
            </a:xfrm>
            <a:custGeom>
              <a:avLst/>
              <a:gdLst/>
              <a:ahLst/>
              <a:cxnLst/>
              <a:rect l="l" t="t" r="r" b="b"/>
              <a:pathLst>
                <a:path w="1435496" h="5925495">
                  <a:moveTo>
                    <a:pt x="0" y="0"/>
                  </a:moveTo>
                  <a:lnTo>
                    <a:pt x="1435496" y="0"/>
                  </a:lnTo>
                  <a:lnTo>
                    <a:pt x="1435496" y="5925495"/>
                  </a:lnTo>
                  <a:lnTo>
                    <a:pt x="0" y="592549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690229" y="3367385"/>
            <a:ext cx="2793424" cy="5527269"/>
            <a:chOff x="0" y="0"/>
            <a:chExt cx="2620010" cy="5184140"/>
          </a:xfrm>
        </p:grpSpPr>
        <p:sp>
          <p:nvSpPr>
            <p:cNvPr id="5" name="Freeform 5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Freeform 6">
              <a:hlinkClick r:id="" action="ppaction://hlinkshowjump?jump=previousslide"/>
            </p:cNvPr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2"/>
              <a:stretch>
                <a:fillRect l="-10901" r="-10901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7600589" y="3189723"/>
            <a:ext cx="10255783" cy="5882593"/>
            <a:chOff x="0" y="0"/>
            <a:chExt cx="7981950" cy="4578350"/>
          </a:xfrm>
        </p:grpSpPr>
        <p:sp>
          <p:nvSpPr>
            <p:cNvPr id="15" name="Freeform 15">
              <a:hlinkClick r:id="" action="ppaction://hlinkshowjump?jump=previousslide"/>
            </p:cNvPr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969696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727171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27171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3"/>
              <a:stretch>
                <a:fillRect l="-12068" r="-12068"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0" y="613301"/>
            <a:ext cx="18122293" cy="1621019"/>
          </a:xfrm>
          <a:prstGeom prst="rect">
            <a:avLst/>
          </a:prstGeom>
          <a:solidFill>
            <a:srgbClr val="0070C0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39"/>
              </a:lnSpc>
              <a:spcBef>
                <a:spcPct val="0"/>
              </a:spcBef>
            </a:pPr>
            <a:r>
              <a:rPr lang="en-US" sz="10789" dirty="0">
                <a:solidFill>
                  <a:srgbClr val="000000"/>
                </a:solidFill>
                <a:latin typeface="Playfair Display"/>
              </a:rPr>
              <a:t>MERCI DE VOTRE ÉCOUTE !</a:t>
            </a:r>
          </a:p>
        </p:txBody>
      </p: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2214870" y="7211315"/>
            <a:ext cx="1683346" cy="1683339"/>
            <a:chOff x="0" y="0"/>
            <a:chExt cx="6350000" cy="634997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621" b="-621"/>
              </a:stretch>
            </a:blip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 rot="75282">
            <a:off x="473198" y="7152989"/>
            <a:ext cx="1723014" cy="1723007"/>
            <a:chOff x="0" y="0"/>
            <a:chExt cx="6350000" cy="634997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406" b="-406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454540" y="8894654"/>
            <a:ext cx="2214870" cy="1126255"/>
            <a:chOff x="0" y="0"/>
            <a:chExt cx="2953159" cy="1501673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19050"/>
              <a:ext cx="736605" cy="155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>
                  <a:solidFill>
                    <a:srgbClr val="000000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2154" y="168902"/>
              <a:ext cx="2951005" cy="954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>
                  <a:solidFill>
                    <a:srgbClr val="000000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1186184"/>
              <a:ext cx="1650137" cy="315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DWWM 21-22</a:t>
              </a:r>
            </a:p>
          </p:txBody>
        </p:sp>
      </p:grpSp>
      <p:grpSp>
        <p:nvGrpSpPr>
          <p:cNvPr id="46" name="Group 9">
            <a:extLst>
              <a:ext uri="{FF2B5EF4-FFF2-40B4-BE49-F238E27FC236}">
                <a16:creationId xmlns:a16="http://schemas.microsoft.com/office/drawing/2014/main" id="{C343C424-4816-188A-D6E3-2FFFDF2BFBD6}"/>
              </a:ext>
            </a:extLst>
          </p:cNvPr>
          <p:cNvGrpSpPr/>
          <p:nvPr/>
        </p:nvGrpSpPr>
        <p:grpSpPr>
          <a:xfrm>
            <a:off x="16280618" y="8702908"/>
            <a:ext cx="2214870" cy="1126255"/>
            <a:chOff x="0" y="0"/>
            <a:chExt cx="2953159" cy="1501673"/>
          </a:xfrm>
        </p:grpSpPr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C204E7BE-6C58-67FE-A882-6D3BEECC5467}"/>
                </a:ext>
              </a:extLst>
            </p:cNvPr>
            <p:cNvSpPr txBox="1"/>
            <p:nvPr/>
          </p:nvSpPr>
          <p:spPr>
            <a:xfrm>
              <a:off x="0" y="-19050"/>
              <a:ext cx="736605" cy="155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>
                  <a:solidFill>
                    <a:srgbClr val="000000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48" name="TextBox 11">
              <a:extLst>
                <a:ext uri="{FF2B5EF4-FFF2-40B4-BE49-F238E27FC236}">
                  <a16:creationId xmlns:a16="http://schemas.microsoft.com/office/drawing/2014/main" id="{5710C755-D25D-EB16-DD8B-30D2CD85474E}"/>
                </a:ext>
              </a:extLst>
            </p:cNvPr>
            <p:cNvSpPr txBox="1"/>
            <p:nvPr/>
          </p:nvSpPr>
          <p:spPr>
            <a:xfrm>
              <a:off x="2154" y="168902"/>
              <a:ext cx="2951005" cy="954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 dirty="0">
                  <a:solidFill>
                    <a:srgbClr val="000000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49" name="TextBox 12">
              <a:extLst>
                <a:ext uri="{FF2B5EF4-FFF2-40B4-BE49-F238E27FC236}">
                  <a16:creationId xmlns:a16="http://schemas.microsoft.com/office/drawing/2014/main" id="{A8C23740-3133-7DBD-9664-EAE63629E614}"/>
                </a:ext>
              </a:extLst>
            </p:cNvPr>
            <p:cNvSpPr txBox="1"/>
            <p:nvPr/>
          </p:nvSpPr>
          <p:spPr>
            <a:xfrm>
              <a:off x="0" y="1186184"/>
              <a:ext cx="1650137" cy="315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DWWM 21-22</a:t>
              </a: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B3A2AF65-CDBA-F84C-7CCD-B9EAB60D87FE}"/>
              </a:ext>
            </a:extLst>
          </p:cNvPr>
          <p:cNvGrpSpPr/>
          <p:nvPr/>
        </p:nvGrpSpPr>
        <p:grpSpPr>
          <a:xfrm>
            <a:off x="18574294" y="1412285"/>
            <a:ext cx="7557411" cy="8190957"/>
            <a:chOff x="5571294" y="1106952"/>
            <a:chExt cx="7451711" cy="819095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52" name="Rectangle : coins arrondis 51">
              <a:extLst>
                <a:ext uri="{FF2B5EF4-FFF2-40B4-BE49-F238E27FC236}">
                  <a16:creationId xmlns:a16="http://schemas.microsoft.com/office/drawing/2014/main" id="{95244DF9-A509-07EC-812B-08783916F3BC}"/>
                </a:ext>
              </a:extLst>
            </p:cNvPr>
            <p:cNvSpPr/>
            <p:nvPr/>
          </p:nvSpPr>
          <p:spPr>
            <a:xfrm>
              <a:off x="5571294" y="1106952"/>
              <a:ext cx="7451711" cy="8190957"/>
            </a:xfrm>
            <a:prstGeom prst="roundRect">
              <a:avLst>
                <a:gd name="adj" fmla="val 28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A3CC9C8C-FE7C-14A3-8D2B-6FEA7AE3F8E9}"/>
                </a:ext>
              </a:extLst>
            </p:cNvPr>
            <p:cNvGrpSpPr/>
            <p:nvPr/>
          </p:nvGrpSpPr>
          <p:grpSpPr>
            <a:xfrm>
              <a:off x="6154821" y="1338311"/>
              <a:ext cx="6868183" cy="7919989"/>
              <a:chOff x="10307814" y="1140942"/>
              <a:chExt cx="6868183" cy="7919989"/>
            </a:xfrm>
            <a:solidFill>
              <a:schemeClr val="bg1"/>
            </a:solidFill>
          </p:grpSpPr>
          <p:sp>
            <p:nvSpPr>
              <p:cNvPr id="54" name="TextBox 6">
                <a:extLst>
                  <a:ext uri="{FF2B5EF4-FFF2-40B4-BE49-F238E27FC236}">
                    <a16:creationId xmlns:a16="http://schemas.microsoft.com/office/drawing/2014/main" id="{AE7E55C5-A36B-4983-9360-41DF21A1ECBE}"/>
                  </a:ext>
                </a:extLst>
              </p:cNvPr>
              <p:cNvSpPr txBox="1"/>
              <p:nvPr/>
            </p:nvSpPr>
            <p:spPr>
              <a:xfrm>
                <a:off x="10307814" y="1140942"/>
                <a:ext cx="777763" cy="791998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6" action="ppaction://hlinksldjump"/>
                  </a:rPr>
                  <a:t>02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7" action="ppaction://hlinksldjump"/>
                  </a:rPr>
                  <a:t>03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8" action="ppaction://hlinksldjump"/>
                  </a:rPr>
                  <a:t>07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9" action="ppaction://hlinksldjump"/>
                  </a:rPr>
                  <a:t>08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8" action="ppaction://hlinksldjump"/>
                  </a:rPr>
                  <a:t>09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0" action="ppaction://hlinksldjump"/>
                  </a:rPr>
                  <a:t>10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1" action="ppaction://hlinksldjump"/>
                  </a:rPr>
                  <a:t>12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2" action="ppaction://hlinksldjump"/>
                  </a:rPr>
                  <a:t>13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3" action="ppaction://hlinksldjump"/>
                  </a:rPr>
                  <a:t>25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4" action="ppaction://hlinksldjump"/>
                  </a:rPr>
                  <a:t>26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5" action="ppaction://hlinksldjump"/>
                  </a:rPr>
                  <a:t>28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6" action="ppaction://hlinksldjump"/>
                  </a:rPr>
                  <a:t>29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7" action="ppaction://hlinksldjump"/>
                  </a:rPr>
                  <a:t>30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8" action="ppaction://hlinksldjump"/>
                  </a:rPr>
                  <a:t>31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9" action="ppaction://hlinksldjump"/>
                  </a:rPr>
                  <a:t>32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0" action="ppaction://hlinksldjump"/>
                  </a:rPr>
                  <a:t>33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</p:txBody>
          </p:sp>
          <p:sp>
            <p:nvSpPr>
              <p:cNvPr id="55" name="TextBox 7">
                <a:extLst>
                  <a:ext uri="{FF2B5EF4-FFF2-40B4-BE49-F238E27FC236}">
                    <a16:creationId xmlns:a16="http://schemas.microsoft.com/office/drawing/2014/main" id="{618DACEE-1ABA-20BF-70E3-E6859A6FB56D}"/>
                  </a:ext>
                </a:extLst>
              </p:cNvPr>
              <p:cNvSpPr txBox="1"/>
              <p:nvPr/>
            </p:nvSpPr>
            <p:spPr>
              <a:xfrm>
                <a:off x="11500552" y="1169517"/>
                <a:ext cx="5675445" cy="707555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Plan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Résumé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Cahier des charges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Spécification</a:t>
                </a: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 techniques du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Réalisations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extraits de codes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Jeu d'essai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Veille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sur les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vulnérabilités</a:t>
                </a:r>
                <a:endParaRPr lang="en-US" sz="2749" dirty="0">
                  <a:solidFill>
                    <a:srgbClr val="000000"/>
                  </a:solidFill>
                  <a:latin typeface="Lato Bold Italics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Problèmes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recontrés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solutions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Conclusion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Remerciements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</p:txBody>
          </p:sp>
        </p:grpSp>
      </p:grpSp>
      <p:grpSp>
        <p:nvGrpSpPr>
          <p:cNvPr id="56" name="menu">
            <a:extLst>
              <a:ext uri="{FF2B5EF4-FFF2-40B4-BE49-F238E27FC236}">
                <a16:creationId xmlns:a16="http://schemas.microsoft.com/office/drawing/2014/main" id="{2CAF6D05-6096-2FFF-49C0-AC66FCF44AC2}"/>
              </a:ext>
            </a:extLst>
          </p:cNvPr>
          <p:cNvGrpSpPr/>
          <p:nvPr/>
        </p:nvGrpSpPr>
        <p:grpSpPr>
          <a:xfrm rot="16200000">
            <a:off x="3380576" y="9405123"/>
            <a:ext cx="960028" cy="927371"/>
            <a:chOff x="11506200" y="394775"/>
            <a:chExt cx="960028" cy="914400"/>
          </a:xfrm>
        </p:grpSpPr>
        <p:sp>
          <p:nvSpPr>
            <p:cNvPr id="57" name="Rectangle : coins arrondis 56">
              <a:extLst>
                <a:ext uri="{FF2B5EF4-FFF2-40B4-BE49-F238E27FC236}">
                  <a16:creationId xmlns:a16="http://schemas.microsoft.com/office/drawing/2014/main" id="{7EB045FE-0B8B-66C4-B1A5-86C9D42B5CD0}"/>
                </a:ext>
              </a:extLst>
            </p:cNvPr>
            <p:cNvSpPr/>
            <p:nvPr/>
          </p:nvSpPr>
          <p:spPr>
            <a:xfrm>
              <a:off x="11506200" y="413401"/>
              <a:ext cx="914400" cy="8306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8" name="Graphique 57" descr="Réseau de tâches">
              <a:extLst>
                <a:ext uri="{FF2B5EF4-FFF2-40B4-BE49-F238E27FC236}">
                  <a16:creationId xmlns:a16="http://schemas.microsoft.com/office/drawing/2014/main" id="{E4BE7109-0DAF-94F7-CED5-E23741DFA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1551828" y="39477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981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41328 -0.0222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8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7013001" y="-7020805"/>
            <a:ext cx="4484248" cy="18510250"/>
            <a:chOff x="0" y="0"/>
            <a:chExt cx="1435496" cy="59254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5496" cy="5925495"/>
            </a:xfrm>
            <a:custGeom>
              <a:avLst/>
              <a:gdLst/>
              <a:ahLst/>
              <a:cxnLst/>
              <a:rect l="l" t="t" r="r" b="b"/>
              <a:pathLst>
                <a:path w="1435496" h="5925495">
                  <a:moveTo>
                    <a:pt x="0" y="0"/>
                  </a:moveTo>
                  <a:lnTo>
                    <a:pt x="1435496" y="0"/>
                  </a:lnTo>
                  <a:lnTo>
                    <a:pt x="1435496" y="5925495"/>
                  </a:lnTo>
                  <a:lnTo>
                    <a:pt x="0" y="592549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690229" y="3367385"/>
            <a:ext cx="2793424" cy="5527269"/>
            <a:chOff x="0" y="0"/>
            <a:chExt cx="2620010" cy="5184140"/>
          </a:xfrm>
        </p:grpSpPr>
        <p:sp>
          <p:nvSpPr>
            <p:cNvPr id="5" name="Freeform 5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2"/>
              <a:stretch>
                <a:fillRect l="-10901" r="-10901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7600589" y="3189723"/>
            <a:ext cx="10255783" cy="5882593"/>
            <a:chOff x="0" y="0"/>
            <a:chExt cx="7981950" cy="4578350"/>
          </a:xfrm>
        </p:grpSpPr>
        <p:sp>
          <p:nvSpPr>
            <p:cNvPr id="15" name="Freeform 15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969696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727171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27171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3"/>
              <a:stretch>
                <a:fillRect l="-12068" r="-12068"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0" y="613301"/>
            <a:ext cx="18122293" cy="1621019"/>
          </a:xfrm>
          <a:prstGeom prst="rect">
            <a:avLst/>
          </a:prstGeom>
          <a:solidFill>
            <a:srgbClr val="0070C0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39"/>
              </a:lnSpc>
              <a:spcBef>
                <a:spcPct val="0"/>
              </a:spcBef>
            </a:pPr>
            <a:r>
              <a:rPr lang="en-US" sz="10789" dirty="0">
                <a:solidFill>
                  <a:srgbClr val="000000"/>
                </a:solidFill>
                <a:latin typeface="Playfair Display"/>
              </a:rPr>
              <a:t>MERCI DE VOTRE ÉCOUTE !</a:t>
            </a:r>
          </a:p>
        </p:txBody>
      </p: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2214870" y="7211315"/>
            <a:ext cx="1683346" cy="1683339"/>
            <a:chOff x="0" y="0"/>
            <a:chExt cx="6350000" cy="634997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621" b="-621"/>
              </a:stretch>
            </a:blip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 rot="75282">
            <a:off x="473198" y="7152989"/>
            <a:ext cx="1723014" cy="1723007"/>
            <a:chOff x="0" y="0"/>
            <a:chExt cx="6350000" cy="634997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406" b="-406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454540" y="8894654"/>
            <a:ext cx="2214870" cy="1126255"/>
            <a:chOff x="0" y="0"/>
            <a:chExt cx="2953159" cy="1501673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19050"/>
              <a:ext cx="736605" cy="155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>
                  <a:solidFill>
                    <a:srgbClr val="000000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2154" y="168902"/>
              <a:ext cx="2951005" cy="954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>
                  <a:solidFill>
                    <a:srgbClr val="000000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1186184"/>
              <a:ext cx="1650137" cy="315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DWWM 21-22</a:t>
              </a:r>
            </a:p>
          </p:txBody>
        </p:sp>
      </p:grpSp>
      <p:grpSp>
        <p:nvGrpSpPr>
          <p:cNvPr id="46" name="Group 9">
            <a:extLst>
              <a:ext uri="{FF2B5EF4-FFF2-40B4-BE49-F238E27FC236}">
                <a16:creationId xmlns:a16="http://schemas.microsoft.com/office/drawing/2014/main" id="{C343C424-4816-188A-D6E3-2FFFDF2BFBD6}"/>
              </a:ext>
            </a:extLst>
          </p:cNvPr>
          <p:cNvGrpSpPr/>
          <p:nvPr/>
        </p:nvGrpSpPr>
        <p:grpSpPr>
          <a:xfrm>
            <a:off x="16280618" y="8702908"/>
            <a:ext cx="2214870" cy="1126255"/>
            <a:chOff x="0" y="0"/>
            <a:chExt cx="2953159" cy="1501673"/>
          </a:xfrm>
        </p:grpSpPr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C204E7BE-6C58-67FE-A882-6D3BEECC5467}"/>
                </a:ext>
              </a:extLst>
            </p:cNvPr>
            <p:cNvSpPr txBox="1"/>
            <p:nvPr/>
          </p:nvSpPr>
          <p:spPr>
            <a:xfrm>
              <a:off x="0" y="-19050"/>
              <a:ext cx="736605" cy="155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>
                  <a:solidFill>
                    <a:srgbClr val="000000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48" name="TextBox 11">
              <a:extLst>
                <a:ext uri="{FF2B5EF4-FFF2-40B4-BE49-F238E27FC236}">
                  <a16:creationId xmlns:a16="http://schemas.microsoft.com/office/drawing/2014/main" id="{5710C755-D25D-EB16-DD8B-30D2CD85474E}"/>
                </a:ext>
              </a:extLst>
            </p:cNvPr>
            <p:cNvSpPr txBox="1"/>
            <p:nvPr/>
          </p:nvSpPr>
          <p:spPr>
            <a:xfrm>
              <a:off x="2154" y="168902"/>
              <a:ext cx="2951005" cy="954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 dirty="0">
                  <a:solidFill>
                    <a:srgbClr val="000000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49" name="TextBox 12">
              <a:extLst>
                <a:ext uri="{FF2B5EF4-FFF2-40B4-BE49-F238E27FC236}">
                  <a16:creationId xmlns:a16="http://schemas.microsoft.com/office/drawing/2014/main" id="{A8C23740-3133-7DBD-9664-EAE63629E614}"/>
                </a:ext>
              </a:extLst>
            </p:cNvPr>
            <p:cNvSpPr txBox="1"/>
            <p:nvPr/>
          </p:nvSpPr>
          <p:spPr>
            <a:xfrm>
              <a:off x="0" y="1186184"/>
              <a:ext cx="1650137" cy="315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DWWM 21-22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14AF8C98-BA5F-087D-8FDD-4EF10A4C4151}"/>
              </a:ext>
            </a:extLst>
          </p:cNvPr>
          <p:cNvGrpSpPr/>
          <p:nvPr/>
        </p:nvGrpSpPr>
        <p:grpSpPr>
          <a:xfrm>
            <a:off x="18574294" y="1412285"/>
            <a:ext cx="7557411" cy="8190957"/>
            <a:chOff x="5571294" y="1106952"/>
            <a:chExt cx="7451711" cy="819095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51" name="Rectangle : coins arrondis 50">
              <a:extLst>
                <a:ext uri="{FF2B5EF4-FFF2-40B4-BE49-F238E27FC236}">
                  <a16:creationId xmlns:a16="http://schemas.microsoft.com/office/drawing/2014/main" id="{0BE54DA5-C5FA-AB21-257B-C4F4C40CEF57}"/>
                </a:ext>
              </a:extLst>
            </p:cNvPr>
            <p:cNvSpPr/>
            <p:nvPr/>
          </p:nvSpPr>
          <p:spPr>
            <a:xfrm>
              <a:off x="5571294" y="1106952"/>
              <a:ext cx="7451711" cy="8190957"/>
            </a:xfrm>
            <a:prstGeom prst="roundRect">
              <a:avLst>
                <a:gd name="adj" fmla="val 28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1E0B1B82-9037-7750-075F-583CD84855D7}"/>
                </a:ext>
              </a:extLst>
            </p:cNvPr>
            <p:cNvGrpSpPr/>
            <p:nvPr/>
          </p:nvGrpSpPr>
          <p:grpSpPr>
            <a:xfrm>
              <a:off x="6154821" y="1338311"/>
              <a:ext cx="6868183" cy="7919989"/>
              <a:chOff x="10307814" y="1140942"/>
              <a:chExt cx="6868183" cy="7919989"/>
            </a:xfrm>
            <a:solidFill>
              <a:schemeClr val="bg1"/>
            </a:solidFill>
          </p:grpSpPr>
          <p:sp>
            <p:nvSpPr>
              <p:cNvPr id="53" name="TextBox 6">
                <a:extLst>
                  <a:ext uri="{FF2B5EF4-FFF2-40B4-BE49-F238E27FC236}">
                    <a16:creationId xmlns:a16="http://schemas.microsoft.com/office/drawing/2014/main" id="{80A8F612-3163-525A-99AE-A73710EECC90}"/>
                  </a:ext>
                </a:extLst>
              </p:cNvPr>
              <p:cNvSpPr txBox="1"/>
              <p:nvPr/>
            </p:nvSpPr>
            <p:spPr>
              <a:xfrm>
                <a:off x="10307814" y="1140942"/>
                <a:ext cx="777763" cy="791998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6" action="ppaction://hlinksldjump"/>
                  </a:rPr>
                  <a:t>02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7" action="ppaction://hlinksldjump"/>
                  </a:rPr>
                  <a:t>03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8" action="ppaction://hlinksldjump"/>
                  </a:rPr>
                  <a:t>07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9" action="ppaction://hlinksldjump"/>
                  </a:rPr>
                  <a:t>08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8" action="ppaction://hlinksldjump"/>
                  </a:rPr>
                  <a:t>09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0" action="ppaction://hlinksldjump"/>
                  </a:rPr>
                  <a:t>10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1" action="ppaction://hlinksldjump"/>
                  </a:rPr>
                  <a:t>12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2" action="ppaction://hlinksldjump"/>
                  </a:rPr>
                  <a:t>13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3" action="ppaction://hlinksldjump"/>
                  </a:rPr>
                  <a:t>25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4" action="ppaction://hlinksldjump"/>
                  </a:rPr>
                  <a:t>26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5" action="ppaction://hlinksldjump"/>
                  </a:rPr>
                  <a:t>28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6" action="ppaction://hlinksldjump"/>
                  </a:rPr>
                  <a:t>29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7" action="ppaction://hlinksldjump"/>
                  </a:rPr>
                  <a:t>30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8" action="ppaction://hlinksldjump"/>
                  </a:rPr>
                  <a:t>31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9" action="ppaction://hlinksldjump"/>
                  </a:rPr>
                  <a:t>32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0" action="ppaction://hlinksldjump"/>
                  </a:rPr>
                  <a:t>33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</p:txBody>
          </p:sp>
          <p:sp>
            <p:nvSpPr>
              <p:cNvPr id="54" name="TextBox 7">
                <a:extLst>
                  <a:ext uri="{FF2B5EF4-FFF2-40B4-BE49-F238E27FC236}">
                    <a16:creationId xmlns:a16="http://schemas.microsoft.com/office/drawing/2014/main" id="{05310A35-7666-969A-922E-BD22673382EA}"/>
                  </a:ext>
                </a:extLst>
              </p:cNvPr>
              <p:cNvSpPr txBox="1"/>
              <p:nvPr/>
            </p:nvSpPr>
            <p:spPr>
              <a:xfrm>
                <a:off x="11500552" y="1169517"/>
                <a:ext cx="5675445" cy="707555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Plan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Résumé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Cahier des charges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Spécification</a:t>
                </a: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 techniques du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Réalisations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extraits de codes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Jeu d'essai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Veille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sur les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vulnérabilités</a:t>
                </a:r>
                <a:endParaRPr lang="en-US" sz="2749" dirty="0">
                  <a:solidFill>
                    <a:srgbClr val="000000"/>
                  </a:solidFill>
                  <a:latin typeface="Lato Bold Italics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Problèmes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recontrés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solutions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Conclusion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Remerciements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</p:txBody>
          </p:sp>
        </p:grpSp>
      </p:grpSp>
      <p:grpSp>
        <p:nvGrpSpPr>
          <p:cNvPr id="55" name="menu">
            <a:extLst>
              <a:ext uri="{FF2B5EF4-FFF2-40B4-BE49-F238E27FC236}">
                <a16:creationId xmlns:a16="http://schemas.microsoft.com/office/drawing/2014/main" id="{5A6883C0-B99F-FA9E-7ECC-5FCEF80E0D0B}"/>
              </a:ext>
            </a:extLst>
          </p:cNvPr>
          <p:cNvGrpSpPr/>
          <p:nvPr/>
        </p:nvGrpSpPr>
        <p:grpSpPr>
          <a:xfrm rot="16200000">
            <a:off x="3380576" y="9405123"/>
            <a:ext cx="960028" cy="927371"/>
            <a:chOff x="11506200" y="394775"/>
            <a:chExt cx="960028" cy="914400"/>
          </a:xfrm>
        </p:grpSpPr>
        <p:sp>
          <p:nvSpPr>
            <p:cNvPr id="56" name="Rectangle : coins arrondis 55">
              <a:extLst>
                <a:ext uri="{FF2B5EF4-FFF2-40B4-BE49-F238E27FC236}">
                  <a16:creationId xmlns:a16="http://schemas.microsoft.com/office/drawing/2014/main" id="{F5DE4A9D-FB37-0AEB-E667-5FEA8B0F0716}"/>
                </a:ext>
              </a:extLst>
            </p:cNvPr>
            <p:cNvSpPr/>
            <p:nvPr/>
          </p:nvSpPr>
          <p:spPr>
            <a:xfrm>
              <a:off x="11506200" y="413401"/>
              <a:ext cx="914400" cy="8306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7" name="Graphique 56" descr="Réseau de tâches">
              <a:extLst>
                <a:ext uri="{FF2B5EF4-FFF2-40B4-BE49-F238E27FC236}">
                  <a16:creationId xmlns:a16="http://schemas.microsoft.com/office/drawing/2014/main" id="{2DC0298B-6E0F-C505-46AF-79F15195B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1551828" y="39477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2724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41328 -0.0222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8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E89673F5-5322-6D20-2225-D533DD86F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-18435"/>
            <a:ext cx="9873660" cy="10287000"/>
          </a:xfrm>
          <a:prstGeom prst="rect">
            <a:avLst/>
          </a:prstGeom>
        </p:spPr>
      </p:pic>
      <p:pic>
        <p:nvPicPr>
          <p:cNvPr id="4" name="Graphique 3" descr="Index pointant vers la droite vu du côté du dos de la main">
            <a:extLst>
              <a:ext uri="{FF2B5EF4-FFF2-40B4-BE49-F238E27FC236}">
                <a16:creationId xmlns:a16="http://schemas.microsoft.com/office/drawing/2014/main" id="{D7F708BF-EF14-E9B8-E06C-AB94350AEF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8340559" y="4569391"/>
            <a:ext cx="507742" cy="507742"/>
          </a:xfrm>
          <a:prstGeom prst="ellipse">
            <a:avLst/>
          </a:prstGeom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20">
            <a:extLst>
              <a:ext uri="{FF2B5EF4-FFF2-40B4-BE49-F238E27FC236}">
                <a16:creationId xmlns:a16="http://schemas.microsoft.com/office/drawing/2014/main" id="{7B88F526-5638-565A-4AF2-2AFE608E3487}"/>
              </a:ext>
            </a:extLst>
          </p:cNvPr>
          <p:cNvSpPr txBox="1"/>
          <p:nvPr/>
        </p:nvSpPr>
        <p:spPr>
          <a:xfrm flipH="1">
            <a:off x="-29817" y="9548336"/>
            <a:ext cx="4830417" cy="738664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Playfair Display"/>
              </a:rPr>
              <a:t>ANNEXE</a:t>
            </a:r>
          </a:p>
        </p:txBody>
      </p:sp>
    </p:spTree>
    <p:extLst>
      <p:ext uri="{BB962C8B-B14F-4D97-AF65-F5344CB8AC3E}">
        <p14:creationId xmlns:p14="http://schemas.microsoft.com/office/powerpoint/2010/main" val="361003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4B0A4120-4273-96A3-DC19-57AFCE8CE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190" y="0"/>
            <a:ext cx="14693619" cy="10287000"/>
          </a:xfrm>
          <a:prstGeom prst="rect">
            <a:avLst/>
          </a:prstGeom>
        </p:spPr>
      </p:pic>
      <p:sp>
        <p:nvSpPr>
          <p:cNvPr id="4" name="TextBox 20">
            <a:extLst>
              <a:ext uri="{FF2B5EF4-FFF2-40B4-BE49-F238E27FC236}">
                <a16:creationId xmlns:a16="http://schemas.microsoft.com/office/drawing/2014/main" id="{63364296-2644-EB89-0D1A-F392E27EB283}"/>
              </a:ext>
            </a:extLst>
          </p:cNvPr>
          <p:cNvSpPr txBox="1"/>
          <p:nvPr/>
        </p:nvSpPr>
        <p:spPr>
          <a:xfrm flipH="1">
            <a:off x="3810000" y="9548336"/>
            <a:ext cx="9634332" cy="738664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Playfair Display"/>
              </a:rPr>
              <a:t>ANNEXE</a:t>
            </a:r>
          </a:p>
        </p:txBody>
      </p:sp>
    </p:spTree>
    <p:extLst>
      <p:ext uri="{BB962C8B-B14F-4D97-AF65-F5344CB8AC3E}">
        <p14:creationId xmlns:p14="http://schemas.microsoft.com/office/powerpoint/2010/main" val="2153144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F75D003-C917-8407-DE71-04361FD2A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0"/>
            <a:ext cx="14691976" cy="1028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20">
            <a:extLst>
              <a:ext uri="{FF2B5EF4-FFF2-40B4-BE49-F238E27FC236}">
                <a16:creationId xmlns:a16="http://schemas.microsoft.com/office/drawing/2014/main" id="{63364296-2644-EB89-0D1A-F392E27EB283}"/>
              </a:ext>
            </a:extLst>
          </p:cNvPr>
          <p:cNvSpPr txBox="1"/>
          <p:nvPr/>
        </p:nvSpPr>
        <p:spPr>
          <a:xfrm flipH="1">
            <a:off x="3810000" y="9548336"/>
            <a:ext cx="9634332" cy="738664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Playfair Display"/>
              </a:rPr>
              <a:t>ANNEXE</a:t>
            </a:r>
          </a:p>
        </p:txBody>
      </p:sp>
    </p:spTree>
    <p:extLst>
      <p:ext uri="{BB962C8B-B14F-4D97-AF65-F5344CB8AC3E}">
        <p14:creationId xmlns:p14="http://schemas.microsoft.com/office/powerpoint/2010/main" val="427531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0">
            <a:extLst>
              <a:ext uri="{FF2B5EF4-FFF2-40B4-BE49-F238E27FC236}">
                <a16:creationId xmlns:a16="http://schemas.microsoft.com/office/drawing/2014/main" id="{63364296-2644-EB89-0D1A-F392E27EB283}"/>
              </a:ext>
            </a:extLst>
          </p:cNvPr>
          <p:cNvSpPr txBox="1"/>
          <p:nvPr/>
        </p:nvSpPr>
        <p:spPr>
          <a:xfrm flipH="1">
            <a:off x="3810000" y="9548336"/>
            <a:ext cx="9634332" cy="738664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Playfair Display"/>
              </a:rPr>
              <a:t>ANNEXE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FB52D33-09D7-2CFC-1C34-A000269CCA52}"/>
              </a:ext>
            </a:extLst>
          </p:cNvPr>
          <p:cNvGrpSpPr/>
          <p:nvPr/>
        </p:nvGrpSpPr>
        <p:grpSpPr>
          <a:xfrm>
            <a:off x="1" y="1255582"/>
            <a:ext cx="18288000" cy="7643039"/>
            <a:chOff x="1" y="1255582"/>
            <a:chExt cx="18288000" cy="7643039"/>
          </a:xfrm>
        </p:grpSpPr>
        <p:pic>
          <p:nvPicPr>
            <p:cNvPr id="6" name="Image 5">
              <a:hlinkClick r:id="rId3" action="ppaction://hlinksldjump" highlightClick="1"/>
              <a:extLst>
                <a:ext uri="{FF2B5EF4-FFF2-40B4-BE49-F238E27FC236}">
                  <a16:creationId xmlns:a16="http://schemas.microsoft.com/office/drawing/2014/main" id="{EB464D49-81B7-F560-11FE-31CBB66B0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1255582"/>
              <a:ext cx="18288000" cy="76430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Image 6">
              <a:hlinkClick r:id="rId3" action="ppaction://hlinksldjump" highlightClick="1"/>
              <a:extLst>
                <a:ext uri="{FF2B5EF4-FFF2-40B4-BE49-F238E27FC236}">
                  <a16:creationId xmlns:a16="http://schemas.microsoft.com/office/drawing/2014/main" id="{F7991D86-9E48-AEFF-EC7E-D4775E8F7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" y="2143421"/>
              <a:ext cx="18288000" cy="44116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93535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79989BBC-B111-7D69-A027-03DAF53FE624}"/>
              </a:ext>
            </a:extLst>
          </p:cNvPr>
          <p:cNvGrpSpPr/>
          <p:nvPr/>
        </p:nvGrpSpPr>
        <p:grpSpPr>
          <a:xfrm>
            <a:off x="328249" y="43288"/>
            <a:ext cx="17624612" cy="10243712"/>
            <a:chOff x="328249" y="43288"/>
            <a:chExt cx="17624612" cy="10243712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DB9AE975-78CB-337C-C803-F1DBAEAE6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328249" y="43288"/>
              <a:ext cx="17617724" cy="608103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" name="Image 2">
              <a:hlinkClick r:id="rId3" action="ppaction://hlinksldjump" highlightClick="1"/>
              <a:extLst>
                <a:ext uri="{FF2B5EF4-FFF2-40B4-BE49-F238E27FC236}">
                  <a16:creationId xmlns:a16="http://schemas.microsoft.com/office/drawing/2014/main" id="{1EA1929E-BD69-85AF-C75A-1F6B3C9AB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139" y="989314"/>
              <a:ext cx="17617722" cy="92976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4" name="TextBox 20">
            <a:extLst>
              <a:ext uri="{FF2B5EF4-FFF2-40B4-BE49-F238E27FC236}">
                <a16:creationId xmlns:a16="http://schemas.microsoft.com/office/drawing/2014/main" id="{22905D14-B959-B884-A243-CB4951EAE688}"/>
              </a:ext>
            </a:extLst>
          </p:cNvPr>
          <p:cNvSpPr txBox="1"/>
          <p:nvPr/>
        </p:nvSpPr>
        <p:spPr>
          <a:xfrm flipH="1">
            <a:off x="5638800" y="9548336"/>
            <a:ext cx="9634332" cy="738664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Playfair Display"/>
              </a:rPr>
              <a:t>ANNEXE</a:t>
            </a:r>
          </a:p>
        </p:txBody>
      </p:sp>
    </p:spTree>
    <p:extLst>
      <p:ext uri="{BB962C8B-B14F-4D97-AF65-F5344CB8AC3E}">
        <p14:creationId xmlns:p14="http://schemas.microsoft.com/office/powerpoint/2010/main" val="34231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95D24A88-B9BD-0D94-1035-C844DD4B8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0"/>
            <a:ext cx="10287000" cy="10347445"/>
          </a:xfrm>
          <a:prstGeom prst="rect">
            <a:avLst/>
          </a:prstGeom>
        </p:spPr>
      </p:pic>
      <p:sp>
        <p:nvSpPr>
          <p:cNvPr id="4" name="TextBox 20">
            <a:extLst>
              <a:ext uri="{FF2B5EF4-FFF2-40B4-BE49-F238E27FC236}">
                <a16:creationId xmlns:a16="http://schemas.microsoft.com/office/drawing/2014/main" id="{22905D14-B959-B884-A243-CB4951EAE688}"/>
              </a:ext>
            </a:extLst>
          </p:cNvPr>
          <p:cNvSpPr txBox="1"/>
          <p:nvPr/>
        </p:nvSpPr>
        <p:spPr>
          <a:xfrm flipH="1">
            <a:off x="6400800" y="9563100"/>
            <a:ext cx="9634332" cy="738664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Playfair Display"/>
              </a:rPr>
              <a:t>ANNEXE</a:t>
            </a:r>
          </a:p>
        </p:txBody>
      </p:sp>
    </p:spTree>
    <p:extLst>
      <p:ext uri="{BB962C8B-B14F-4D97-AF65-F5344CB8AC3E}">
        <p14:creationId xmlns:p14="http://schemas.microsoft.com/office/powerpoint/2010/main" val="245003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90B2D15-0A14-8ABA-E89A-D3960250E8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60" t="407" r="1828" b="-407"/>
          <a:stretch/>
        </p:blipFill>
        <p:spPr>
          <a:xfrm>
            <a:off x="-342900" y="-9525"/>
            <a:ext cx="18973800" cy="8979268"/>
          </a:xfrm>
          <a:prstGeom prst="rect">
            <a:avLst/>
          </a:prstGeom>
        </p:spPr>
      </p:pic>
      <p:sp>
        <p:nvSpPr>
          <p:cNvPr id="7" name="TextBox 20">
            <a:extLst>
              <a:ext uri="{FF2B5EF4-FFF2-40B4-BE49-F238E27FC236}">
                <a16:creationId xmlns:a16="http://schemas.microsoft.com/office/drawing/2014/main" id="{E2D0E38B-EB27-87C2-20ED-BCC06C1B651A}"/>
              </a:ext>
            </a:extLst>
          </p:cNvPr>
          <p:cNvSpPr txBox="1"/>
          <p:nvPr/>
        </p:nvSpPr>
        <p:spPr>
          <a:xfrm flipH="1">
            <a:off x="0" y="8800146"/>
            <a:ext cx="18630900" cy="1231106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dirty="0">
                <a:solidFill>
                  <a:schemeClr val="bg1"/>
                </a:solidFill>
                <a:latin typeface="Playfair Display"/>
              </a:rPr>
              <a:t>ANNEXE</a:t>
            </a:r>
          </a:p>
        </p:txBody>
      </p:sp>
    </p:spTree>
    <p:extLst>
      <p:ext uri="{BB962C8B-B14F-4D97-AF65-F5344CB8AC3E}">
        <p14:creationId xmlns:p14="http://schemas.microsoft.com/office/powerpoint/2010/main" val="306674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3"/>
          <p:cNvSpPr txBox="1"/>
          <p:nvPr/>
        </p:nvSpPr>
        <p:spPr>
          <a:xfrm>
            <a:off x="0" y="413401"/>
            <a:ext cx="11049000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5021" dirty="0">
                <a:solidFill>
                  <a:srgbClr val="000000"/>
                </a:solidFill>
                <a:latin typeface="Playfair Display"/>
              </a:rPr>
              <a:t>RESUME PROJET - L’ENTREPRISE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527152" y="9525"/>
            <a:ext cx="2718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latin typeface="Playfair Display"/>
              </a:rPr>
              <a:t>04</a:t>
            </a:r>
          </a:p>
        </p:txBody>
      </p:sp>
      <p:grpSp>
        <p:nvGrpSpPr>
          <p:cNvPr id="40" name="Group 40"/>
          <p:cNvGrpSpPr>
            <a:grpSpLocks noChangeAspect="1"/>
          </p:cNvGrpSpPr>
          <p:nvPr/>
        </p:nvGrpSpPr>
        <p:grpSpPr>
          <a:xfrm>
            <a:off x="252707" y="9258300"/>
            <a:ext cx="720422" cy="720419"/>
            <a:chOff x="0" y="0"/>
            <a:chExt cx="6350000" cy="6349975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621" b="-621"/>
              </a:stretch>
            </a:blipFill>
          </p:spPr>
        </p:sp>
      </p:grpSp>
      <p:grpSp>
        <p:nvGrpSpPr>
          <p:cNvPr id="50" name="CARTE" descr="test&#10;">
            <a:extLst>
              <a:ext uri="{FF2B5EF4-FFF2-40B4-BE49-F238E27FC236}">
                <a16:creationId xmlns:a16="http://schemas.microsoft.com/office/drawing/2014/main" id="{A1897215-5740-09B0-8276-3D53610945F8}"/>
              </a:ext>
            </a:extLst>
          </p:cNvPr>
          <p:cNvGrpSpPr/>
          <p:nvPr/>
        </p:nvGrpSpPr>
        <p:grpSpPr>
          <a:xfrm>
            <a:off x="9356875" y="1599497"/>
            <a:ext cx="7529769" cy="5554730"/>
            <a:chOff x="0" y="0"/>
            <a:chExt cx="4307803" cy="2897149"/>
          </a:xfrm>
          <a:effectLst/>
        </p:grpSpPr>
        <p:pic>
          <p:nvPicPr>
            <p:cNvPr id="51" name="Picture 17">
              <a:extLst>
                <a:ext uri="{FF2B5EF4-FFF2-40B4-BE49-F238E27FC236}">
                  <a16:creationId xmlns:a16="http://schemas.microsoft.com/office/drawing/2014/main" id="{132A5439-EF56-5155-9FA4-62E6EF0BA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369095"/>
              <a:ext cx="4307803" cy="25280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52" name="Picture 18">
              <a:extLst>
                <a:ext uri="{FF2B5EF4-FFF2-40B4-BE49-F238E27FC236}">
                  <a16:creationId xmlns:a16="http://schemas.microsoft.com/office/drawing/2014/main" id="{BB1BC074-7532-364E-F76B-333F7C12C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950328" y="0"/>
              <a:ext cx="934882" cy="865191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496800" y="4174540"/>
            <a:ext cx="749909" cy="1121360"/>
          </a:xfrm>
          <a:prstGeom prst="rect">
            <a:avLst/>
          </a:prstGeom>
        </p:spPr>
      </p:pic>
      <p:sp>
        <p:nvSpPr>
          <p:cNvPr id="65" name="ZoneTexte 64">
            <a:extLst>
              <a:ext uri="{FF2B5EF4-FFF2-40B4-BE49-F238E27FC236}">
                <a16:creationId xmlns:a16="http://schemas.microsoft.com/office/drawing/2014/main" id="{B0236948-0ECD-2F9A-31B1-D7112ABE5DAA}"/>
              </a:ext>
            </a:extLst>
          </p:cNvPr>
          <p:cNvSpPr txBox="1"/>
          <p:nvPr/>
        </p:nvSpPr>
        <p:spPr>
          <a:xfrm>
            <a:off x="2858944" y="6794434"/>
            <a:ext cx="2653162" cy="707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>
                <a:solidFill>
                  <a:srgbClr val="00B0F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formations </a:t>
            </a:r>
            <a:endParaRPr lang="fr-FR" dirty="0"/>
          </a:p>
        </p:txBody>
      </p: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3BFFC0CB-B89A-F920-14DE-5A766ADA3449}"/>
              </a:ext>
            </a:extLst>
          </p:cNvPr>
          <p:cNvGrpSpPr/>
          <p:nvPr/>
        </p:nvGrpSpPr>
        <p:grpSpPr>
          <a:xfrm>
            <a:off x="1021397" y="2112088"/>
            <a:ext cx="7171514" cy="4124904"/>
            <a:chOff x="2218891" y="11653548"/>
            <a:chExt cx="7171514" cy="4124904"/>
          </a:xfrm>
        </p:grpSpPr>
        <p:grpSp>
          <p:nvGrpSpPr>
            <p:cNvPr id="74" name="Group 12">
              <a:extLst>
                <a:ext uri="{FF2B5EF4-FFF2-40B4-BE49-F238E27FC236}">
                  <a16:creationId xmlns:a16="http://schemas.microsoft.com/office/drawing/2014/main" id="{98970693-C896-9898-F719-50CD25C7C6B2}"/>
                </a:ext>
              </a:extLst>
            </p:cNvPr>
            <p:cNvGrpSpPr/>
            <p:nvPr/>
          </p:nvGrpSpPr>
          <p:grpSpPr>
            <a:xfrm>
              <a:off x="2218891" y="11653548"/>
              <a:ext cx="7171514" cy="4124904"/>
              <a:chOff x="38350" y="309074"/>
              <a:chExt cx="1765665" cy="1674375"/>
            </a:xfrm>
            <a:scene3d>
              <a:camera prst="perspectiveFront"/>
              <a:lightRig rig="threePt" dir="t"/>
            </a:scene3d>
          </p:grpSpPr>
          <p:sp>
            <p:nvSpPr>
              <p:cNvPr id="89" name="Freeform 13">
                <a:extLst>
                  <a:ext uri="{FF2B5EF4-FFF2-40B4-BE49-F238E27FC236}">
                    <a16:creationId xmlns:a16="http://schemas.microsoft.com/office/drawing/2014/main" id="{416AED63-AA46-FE4C-E9DE-C89324B48058}"/>
                  </a:ext>
                </a:extLst>
              </p:cNvPr>
              <p:cNvSpPr/>
              <p:nvPr/>
            </p:nvSpPr>
            <p:spPr>
              <a:xfrm>
                <a:off x="38350" y="309074"/>
                <a:ext cx="1765665" cy="1674375"/>
              </a:xfrm>
              <a:custGeom>
                <a:avLst/>
                <a:gdLst/>
                <a:ahLst/>
                <a:cxnLst/>
                <a:rect l="l" t="t" r="r" b="b"/>
                <a:pathLst>
                  <a:path w="1922055" h="1913890">
                    <a:moveTo>
                      <a:pt x="0" y="0"/>
                    </a:moveTo>
                    <a:lnTo>
                      <a:pt x="1922055" y="0"/>
                    </a:lnTo>
                    <a:lnTo>
                      <a:pt x="1922055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chemeClr val="bg2">
                  <a:lumMod val="75000"/>
                  <a:alpha val="64706"/>
                </a:schemeClr>
              </a:solidFill>
              <a:effectLst>
                <a:reflection blurRad="6350" stA="50000" endA="300" endPos="55000" dir="5400000" sy="-100000" algn="bl" rotWithShape="0"/>
              </a:effectLst>
            </p:spPr>
            <p:txBody>
              <a:bodyPr/>
              <a:lstStyle/>
              <a:p>
                <a:endParaRPr lang="fr-FR" dirty="0"/>
              </a:p>
            </p:txBody>
          </p:sp>
        </p:grpSp>
        <p:grpSp>
          <p:nvGrpSpPr>
            <p:cNvPr id="75" name="Groupe 74">
              <a:extLst>
                <a:ext uri="{FF2B5EF4-FFF2-40B4-BE49-F238E27FC236}">
                  <a16:creationId xmlns:a16="http://schemas.microsoft.com/office/drawing/2014/main" id="{69BCDC95-C5C1-543D-88B4-FCAEFB8DE002}"/>
                </a:ext>
              </a:extLst>
            </p:cNvPr>
            <p:cNvGrpSpPr/>
            <p:nvPr/>
          </p:nvGrpSpPr>
          <p:grpSpPr>
            <a:xfrm>
              <a:off x="3063825" y="11673042"/>
              <a:ext cx="6326580" cy="3446729"/>
              <a:chOff x="3063825" y="11673042"/>
              <a:chExt cx="6326580" cy="3446729"/>
            </a:xfrm>
          </p:grpSpPr>
          <p:grpSp>
            <p:nvGrpSpPr>
              <p:cNvPr id="76" name="Groupe 75">
                <a:extLst>
                  <a:ext uri="{FF2B5EF4-FFF2-40B4-BE49-F238E27FC236}">
                    <a16:creationId xmlns:a16="http://schemas.microsoft.com/office/drawing/2014/main" id="{699E4956-E722-6A4A-4AF2-2D9B9D79509A}"/>
                  </a:ext>
                </a:extLst>
              </p:cNvPr>
              <p:cNvGrpSpPr/>
              <p:nvPr/>
            </p:nvGrpSpPr>
            <p:grpSpPr>
              <a:xfrm>
                <a:off x="3063825" y="12114787"/>
                <a:ext cx="5520825" cy="3004984"/>
                <a:chOff x="2042210" y="4113541"/>
                <a:chExt cx="5520825" cy="3004984"/>
              </a:xfrm>
            </p:grpSpPr>
            <p:sp>
              <p:nvSpPr>
                <p:cNvPr id="78" name="TextBox 9">
                  <a:extLst>
                    <a:ext uri="{FF2B5EF4-FFF2-40B4-BE49-F238E27FC236}">
                      <a16:creationId xmlns:a16="http://schemas.microsoft.com/office/drawing/2014/main" id="{254CAA64-65C9-9643-CA18-EF3F68769263}"/>
                    </a:ext>
                  </a:extLst>
                </p:cNvPr>
                <p:cNvSpPr txBox="1"/>
                <p:nvPr/>
              </p:nvSpPr>
              <p:spPr>
                <a:xfrm>
                  <a:off x="2042210" y="4113541"/>
                  <a:ext cx="4528212" cy="89999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5229"/>
                    </a:lnSpc>
                  </a:pPr>
                  <a:r>
                    <a:rPr lang="en-US" sz="13800" spc="-56" dirty="0">
                      <a:solidFill>
                        <a:srgbClr val="1B9DF0"/>
                      </a:solidFill>
                      <a:latin typeface="Playfair Display"/>
                    </a:rPr>
                    <a:t>3</a:t>
                  </a:r>
                  <a:r>
                    <a:rPr lang="en-US" sz="5622" spc="-56" dirty="0">
                      <a:solidFill>
                        <a:srgbClr val="1B9DF0"/>
                      </a:solidFill>
                      <a:latin typeface="Playfair Display"/>
                    </a:rPr>
                    <a:t>  </a:t>
                  </a:r>
                  <a:r>
                    <a:rPr lang="en-US" sz="5622" b="1" spc="-56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Playfair Display"/>
                    </a:rPr>
                    <a:t>Sites</a:t>
                  </a:r>
                </a:p>
              </p:txBody>
            </p:sp>
            <p:grpSp>
              <p:nvGrpSpPr>
                <p:cNvPr id="79" name="Groupe 78">
                  <a:extLst>
                    <a:ext uri="{FF2B5EF4-FFF2-40B4-BE49-F238E27FC236}">
                      <a16:creationId xmlns:a16="http://schemas.microsoft.com/office/drawing/2014/main" id="{06EA2C66-A3A1-16C2-0C9E-8BAA35781500}"/>
                    </a:ext>
                  </a:extLst>
                </p:cNvPr>
                <p:cNvGrpSpPr/>
                <p:nvPr/>
              </p:nvGrpSpPr>
              <p:grpSpPr>
                <a:xfrm>
                  <a:off x="3034823" y="4981186"/>
                  <a:ext cx="4528212" cy="2137339"/>
                  <a:chOff x="2658147" y="4277561"/>
                  <a:chExt cx="5401276" cy="2545970"/>
                </a:xfrm>
              </p:grpSpPr>
              <p:grpSp>
                <p:nvGrpSpPr>
                  <p:cNvPr id="80" name="Groupe 79">
                    <a:extLst>
                      <a:ext uri="{FF2B5EF4-FFF2-40B4-BE49-F238E27FC236}">
                        <a16:creationId xmlns:a16="http://schemas.microsoft.com/office/drawing/2014/main" id="{09984784-3F7F-765C-6EA9-3BEA2E619FFE}"/>
                      </a:ext>
                    </a:extLst>
                  </p:cNvPr>
                  <p:cNvGrpSpPr/>
                  <p:nvPr/>
                </p:nvGrpSpPr>
                <p:grpSpPr>
                  <a:xfrm>
                    <a:off x="2658147" y="4277561"/>
                    <a:ext cx="5401276" cy="697261"/>
                    <a:chOff x="2579770" y="4382064"/>
                    <a:chExt cx="5401276" cy="697261"/>
                  </a:xfrm>
                </p:grpSpPr>
                <p:pic>
                  <p:nvPicPr>
                    <p:cNvPr id="87" name="Picture 19">
                      <a:extLst>
                        <a:ext uri="{FF2B5EF4-FFF2-40B4-BE49-F238E27FC236}">
                          <a16:creationId xmlns:a16="http://schemas.microsoft.com/office/drawing/2014/main" id="{C0BA128D-7159-392F-B65B-B5A85562CD5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>
                    <a:xfrm>
                      <a:off x="2579770" y="4382064"/>
                      <a:ext cx="697261" cy="69726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8" name="TextBox 9">
                      <a:extLst>
                        <a:ext uri="{FF2B5EF4-FFF2-40B4-BE49-F238E27FC236}">
                          <a16:creationId xmlns:a16="http://schemas.microsoft.com/office/drawing/2014/main" id="{FF3472F5-9D17-CCCC-A401-26FF0FDA598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52834" y="4398307"/>
                      <a:ext cx="4528212" cy="581249"/>
                    </a:xfrm>
                    <a:prstGeom prst="rect">
                      <a:avLst/>
                    </a:prstGeom>
                  </p:spPr>
                  <p:txBody>
                    <a:bodyPr wrap="square" lIns="0" tIns="0" rIns="0" bIns="0" rtlCol="0" anchor="t">
                      <a:spAutoFit/>
                    </a:bodyPr>
                    <a:lstStyle/>
                    <a:p>
                      <a:pPr>
                        <a:lnSpc>
                          <a:spcPts val="5229"/>
                        </a:lnSpc>
                      </a:pPr>
                      <a:r>
                        <a:rPr lang="en-US" sz="2800" b="1" spc="-56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layfair Display"/>
                        </a:rPr>
                        <a:t>BRAS-PANON	</a:t>
                      </a:r>
                    </a:p>
                  </p:txBody>
                </p:sp>
              </p:grpSp>
              <p:grpSp>
                <p:nvGrpSpPr>
                  <p:cNvPr id="81" name="Groupe 80">
                    <a:extLst>
                      <a:ext uri="{FF2B5EF4-FFF2-40B4-BE49-F238E27FC236}">
                        <a16:creationId xmlns:a16="http://schemas.microsoft.com/office/drawing/2014/main" id="{40F0A2A8-98C2-CC72-7F4A-2243D7FAFFDE}"/>
                      </a:ext>
                    </a:extLst>
                  </p:cNvPr>
                  <p:cNvGrpSpPr/>
                  <p:nvPr/>
                </p:nvGrpSpPr>
                <p:grpSpPr>
                  <a:xfrm>
                    <a:off x="2658147" y="5193794"/>
                    <a:ext cx="5401276" cy="697261"/>
                    <a:chOff x="2579770" y="4382064"/>
                    <a:chExt cx="5401276" cy="697261"/>
                  </a:xfrm>
                </p:grpSpPr>
                <p:pic>
                  <p:nvPicPr>
                    <p:cNvPr id="85" name="Picture 19">
                      <a:extLst>
                        <a:ext uri="{FF2B5EF4-FFF2-40B4-BE49-F238E27FC236}">
                          <a16:creationId xmlns:a16="http://schemas.microsoft.com/office/drawing/2014/main" id="{F829A2D3-7DB1-5EA9-2092-760D6873C4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>
                    <a:xfrm>
                      <a:off x="2579770" y="4382064"/>
                      <a:ext cx="697261" cy="69726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6" name="TextBox 9">
                      <a:extLst>
                        <a:ext uri="{FF2B5EF4-FFF2-40B4-BE49-F238E27FC236}">
                          <a16:creationId xmlns:a16="http://schemas.microsoft.com/office/drawing/2014/main" id="{AC33417D-F54E-B6C5-187D-1D6D21E650A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52834" y="4398307"/>
                      <a:ext cx="4528212" cy="581249"/>
                    </a:xfrm>
                    <a:prstGeom prst="rect">
                      <a:avLst/>
                    </a:prstGeom>
                  </p:spPr>
                  <p:txBody>
                    <a:bodyPr wrap="square" lIns="0" tIns="0" rIns="0" bIns="0" rtlCol="0" anchor="t">
                      <a:spAutoFit/>
                    </a:bodyPr>
                    <a:lstStyle/>
                    <a:p>
                      <a:pPr>
                        <a:lnSpc>
                          <a:spcPts val="5229"/>
                        </a:lnSpc>
                      </a:pPr>
                      <a:r>
                        <a:rPr lang="en-US" sz="2800" b="1" spc="-56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layfair Display"/>
                        </a:rPr>
                        <a:t>SAINT-ANDRÉ	</a:t>
                      </a:r>
                    </a:p>
                  </p:txBody>
                </p:sp>
              </p:grpSp>
              <p:grpSp>
                <p:nvGrpSpPr>
                  <p:cNvPr id="82" name="Groupe 81">
                    <a:extLst>
                      <a:ext uri="{FF2B5EF4-FFF2-40B4-BE49-F238E27FC236}">
                        <a16:creationId xmlns:a16="http://schemas.microsoft.com/office/drawing/2014/main" id="{A9DEEC22-4C9A-3EE1-A9AE-4CD9D7F125A2}"/>
                      </a:ext>
                    </a:extLst>
                  </p:cNvPr>
                  <p:cNvGrpSpPr/>
                  <p:nvPr/>
                </p:nvGrpSpPr>
                <p:grpSpPr>
                  <a:xfrm>
                    <a:off x="2658147" y="6126270"/>
                    <a:ext cx="5401276" cy="697261"/>
                    <a:chOff x="2579770" y="4382064"/>
                    <a:chExt cx="5401276" cy="697261"/>
                  </a:xfrm>
                </p:grpSpPr>
                <p:pic>
                  <p:nvPicPr>
                    <p:cNvPr id="83" name="Picture 19">
                      <a:extLst>
                        <a:ext uri="{FF2B5EF4-FFF2-40B4-BE49-F238E27FC236}">
                          <a16:creationId xmlns:a16="http://schemas.microsoft.com/office/drawing/2014/main" id="{1E32A637-E7CC-318B-10A1-79D91A36A23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>
                    <a:xfrm>
                      <a:off x="2579770" y="4382064"/>
                      <a:ext cx="697261" cy="69726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4" name="TextBox 9">
                      <a:extLst>
                        <a:ext uri="{FF2B5EF4-FFF2-40B4-BE49-F238E27FC236}">
                          <a16:creationId xmlns:a16="http://schemas.microsoft.com/office/drawing/2014/main" id="{A10BB4FD-40A6-FC40-C342-380A91D26C8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52834" y="4398307"/>
                      <a:ext cx="4528212" cy="581249"/>
                    </a:xfrm>
                    <a:prstGeom prst="rect">
                      <a:avLst/>
                    </a:prstGeom>
                  </p:spPr>
                  <p:txBody>
                    <a:bodyPr wrap="square" lIns="0" tIns="0" rIns="0" bIns="0" rtlCol="0" anchor="t">
                      <a:spAutoFit/>
                    </a:bodyPr>
                    <a:lstStyle/>
                    <a:p>
                      <a:pPr>
                        <a:lnSpc>
                          <a:spcPts val="5229"/>
                        </a:lnSpc>
                      </a:pPr>
                      <a:r>
                        <a:rPr lang="en-US" sz="2800" b="1" spc="-56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layfair Display"/>
                        </a:rPr>
                        <a:t>LYON	</a:t>
                      </a:r>
                    </a:p>
                  </p:txBody>
                </p:sp>
              </p:grpSp>
            </p:grpSp>
          </p:grpSp>
          <p:pic>
            <p:nvPicPr>
              <p:cNvPr id="77" name="Picture 2" descr="Qualiopi, la certification qualité des organismes de formation - I.Cert">
                <a:extLst>
                  <a:ext uri="{FF2B5EF4-FFF2-40B4-BE49-F238E27FC236}">
                    <a16:creationId xmlns:a16="http://schemas.microsoft.com/office/drawing/2014/main" id="{F8BAAA5F-BCC6-AC31-952A-95BB0C67A9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8743" y="11673042"/>
                <a:ext cx="2511662" cy="13417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90" name="ZoneTexte 89">
            <a:extLst>
              <a:ext uri="{FF2B5EF4-FFF2-40B4-BE49-F238E27FC236}">
                <a16:creationId xmlns:a16="http://schemas.microsoft.com/office/drawing/2014/main" id="{A327B46B-3346-6924-1255-505254411175}"/>
              </a:ext>
            </a:extLst>
          </p:cNvPr>
          <p:cNvSpPr txBox="1"/>
          <p:nvPr/>
        </p:nvSpPr>
        <p:spPr>
          <a:xfrm>
            <a:off x="2232422" y="6212390"/>
            <a:ext cx="3183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>
                <a:solidFill>
                  <a:srgbClr val="00B0F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r>
              <a:rPr lang="fr-FR" sz="4000" b="1" dirty="0">
                <a:solidFill>
                  <a:srgbClr val="00B0F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 la Réunion </a:t>
            </a:r>
            <a:endParaRPr lang="fr-FR" dirty="0"/>
          </a:p>
        </p:txBody>
      </p:sp>
      <p:grpSp>
        <p:nvGrpSpPr>
          <p:cNvPr id="69" name="Group 9">
            <a:extLst>
              <a:ext uri="{FF2B5EF4-FFF2-40B4-BE49-F238E27FC236}">
                <a16:creationId xmlns:a16="http://schemas.microsoft.com/office/drawing/2014/main" id="{21775411-7808-663A-B789-67E9BA6E8DAE}"/>
              </a:ext>
            </a:extLst>
          </p:cNvPr>
          <p:cNvGrpSpPr/>
          <p:nvPr/>
        </p:nvGrpSpPr>
        <p:grpSpPr>
          <a:xfrm>
            <a:off x="15330920" y="8398591"/>
            <a:ext cx="2214870" cy="1126255"/>
            <a:chOff x="0" y="0"/>
            <a:chExt cx="2953159" cy="1501673"/>
          </a:xfrm>
        </p:grpSpPr>
        <p:sp>
          <p:nvSpPr>
            <p:cNvPr id="70" name="TextBox 10">
              <a:extLst>
                <a:ext uri="{FF2B5EF4-FFF2-40B4-BE49-F238E27FC236}">
                  <a16:creationId xmlns:a16="http://schemas.microsoft.com/office/drawing/2014/main" id="{3E8B35BF-15BC-216E-2495-6114205FA696}"/>
                </a:ext>
              </a:extLst>
            </p:cNvPr>
            <p:cNvSpPr txBox="1"/>
            <p:nvPr/>
          </p:nvSpPr>
          <p:spPr>
            <a:xfrm>
              <a:off x="0" y="-19050"/>
              <a:ext cx="736605" cy="155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>
                  <a:solidFill>
                    <a:srgbClr val="000000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100" name="TextBox 11">
              <a:extLst>
                <a:ext uri="{FF2B5EF4-FFF2-40B4-BE49-F238E27FC236}">
                  <a16:creationId xmlns:a16="http://schemas.microsoft.com/office/drawing/2014/main" id="{66F19BE0-A44F-AF6A-C861-06B014379368}"/>
                </a:ext>
              </a:extLst>
            </p:cNvPr>
            <p:cNvSpPr txBox="1"/>
            <p:nvPr/>
          </p:nvSpPr>
          <p:spPr>
            <a:xfrm>
              <a:off x="2154" y="168902"/>
              <a:ext cx="2951005" cy="954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 dirty="0">
                  <a:solidFill>
                    <a:srgbClr val="000000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101" name="TextBox 12">
              <a:extLst>
                <a:ext uri="{FF2B5EF4-FFF2-40B4-BE49-F238E27FC236}">
                  <a16:creationId xmlns:a16="http://schemas.microsoft.com/office/drawing/2014/main" id="{4B9A38A7-09F9-56EF-8BE9-DDCF4E1D96A9}"/>
                </a:ext>
              </a:extLst>
            </p:cNvPr>
            <p:cNvSpPr txBox="1"/>
            <p:nvPr/>
          </p:nvSpPr>
          <p:spPr>
            <a:xfrm>
              <a:off x="0" y="1186184"/>
              <a:ext cx="1650137" cy="315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DWWM 21-22</a:t>
              </a:r>
            </a:p>
          </p:txBody>
        </p:sp>
      </p:grpSp>
      <p:sp>
        <p:nvSpPr>
          <p:cNvPr id="71" name="Liste formations">
            <a:extLst>
              <a:ext uri="{FF2B5EF4-FFF2-40B4-BE49-F238E27FC236}">
                <a16:creationId xmlns:a16="http://schemas.microsoft.com/office/drawing/2014/main" id="{A74FBE1D-EE11-7925-DACA-4262A2C1F626}"/>
              </a:ext>
            </a:extLst>
          </p:cNvPr>
          <p:cNvSpPr txBox="1"/>
          <p:nvPr/>
        </p:nvSpPr>
        <p:spPr>
          <a:xfrm>
            <a:off x="5842499" y="7581276"/>
            <a:ext cx="3937955" cy="2524281"/>
          </a:xfrm>
          <a:prstGeom prst="rect">
            <a:avLst/>
          </a:prstGeom>
          <a:solidFill>
            <a:srgbClr val="00B0F0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342900" lvl="0" indent="-342900">
              <a:lnSpc>
                <a:spcPct val="125000"/>
              </a:lnSpc>
              <a:buFont typeface="+mj-lt"/>
              <a:buAutoNum type="arabicPeriod"/>
            </a:pPr>
            <a:r>
              <a:rPr lang="fr-FR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Service à la personne</a:t>
            </a:r>
          </a:p>
          <a:p>
            <a:pPr marL="342900" lvl="0" indent="-342900">
              <a:lnSpc>
                <a:spcPct val="125000"/>
              </a:lnSpc>
              <a:buFont typeface="+mj-lt"/>
              <a:buAutoNum type="arabicPeriod"/>
            </a:pPr>
            <a:r>
              <a:rPr lang="fr-FR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gestion commerciale et administrative</a:t>
            </a:r>
          </a:p>
          <a:p>
            <a:pPr marL="342900" lvl="0" indent="-342900">
              <a:lnSpc>
                <a:spcPct val="125000"/>
              </a:lnSpc>
              <a:buFont typeface="+mj-lt"/>
              <a:buAutoNum type="arabicPeriod"/>
            </a:pPr>
            <a:r>
              <a:rPr lang="fr-FR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médiation socioculturelle</a:t>
            </a:r>
          </a:p>
          <a:p>
            <a:pPr marL="342900" lvl="0" indent="-342900">
              <a:lnSpc>
                <a:spcPct val="125000"/>
              </a:lnSpc>
              <a:buFont typeface="+mj-lt"/>
              <a:buAutoNum type="arabicPeriod"/>
            </a:pPr>
            <a:r>
              <a:rPr lang="fr-FR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sécurité et l’hygiène</a:t>
            </a:r>
          </a:p>
          <a:p>
            <a:pPr marL="342900" lvl="0" indent="-342900">
              <a:lnSpc>
                <a:spcPct val="125000"/>
              </a:lnSpc>
              <a:buFont typeface="+mj-lt"/>
              <a:buAutoNum type="arabicPeriod"/>
            </a:pPr>
            <a:r>
              <a:rPr lang="fr-FR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restauration</a:t>
            </a:r>
          </a:p>
          <a:p>
            <a:pPr marL="342900" lvl="0" indent="-342900">
              <a:lnSpc>
                <a:spcPct val="125000"/>
              </a:lnSpc>
              <a:buFont typeface="+mj-lt"/>
              <a:buAutoNum type="arabicPeriod"/>
            </a:pPr>
            <a:r>
              <a:rPr lang="fr-FR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L’éducation</a:t>
            </a:r>
          </a:p>
          <a:p>
            <a:pPr marL="342900" lvl="0" indent="-342900">
              <a:lnSpc>
                <a:spcPct val="12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fr-FR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mécanique</a:t>
            </a:r>
          </a:p>
        </p:txBody>
      </p:sp>
      <p:grpSp>
        <p:nvGrpSpPr>
          <p:cNvPr id="3" name="zonedeclick1">
            <a:extLst>
              <a:ext uri="{FF2B5EF4-FFF2-40B4-BE49-F238E27FC236}">
                <a16:creationId xmlns:a16="http://schemas.microsoft.com/office/drawing/2014/main" id="{53DBF9DB-FE77-DA39-2891-C84DA3B281F5}"/>
              </a:ext>
            </a:extLst>
          </p:cNvPr>
          <p:cNvGrpSpPr/>
          <p:nvPr/>
        </p:nvGrpSpPr>
        <p:grpSpPr>
          <a:xfrm>
            <a:off x="3170656" y="6745034"/>
            <a:ext cx="4849778" cy="1600438"/>
            <a:chOff x="3170656" y="6745034"/>
            <a:chExt cx="4849778" cy="1600438"/>
          </a:xfrm>
        </p:grpSpPr>
        <p:sp>
          <p:nvSpPr>
            <p:cNvPr id="66" name="7 Filères d'activités">
              <a:extLst>
                <a:ext uri="{FF2B5EF4-FFF2-40B4-BE49-F238E27FC236}">
                  <a16:creationId xmlns:a16="http://schemas.microsoft.com/office/drawing/2014/main" id="{36CEFF8B-E39D-131D-5E95-C37FCE441E50}"/>
                </a:ext>
              </a:extLst>
            </p:cNvPr>
            <p:cNvSpPr txBox="1"/>
            <p:nvPr/>
          </p:nvSpPr>
          <p:spPr>
            <a:xfrm>
              <a:off x="3170656" y="6745034"/>
              <a:ext cx="4849778" cy="16004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fr-FR" sz="4000" b="1" dirty="0">
                <a:solidFill>
                  <a:srgbClr val="00B0F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fr-FR" sz="4000" b="1" dirty="0">
                  <a:solidFill>
                    <a:srgbClr val="00B0F0"/>
                  </a:solidFill>
                  <a:effectLst/>
                  <a:latin typeface="Arial Black" panose="020B0A04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7 </a:t>
              </a:r>
              <a:r>
                <a:rPr lang="fr-FR" sz="1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filières d’activités:</a:t>
              </a:r>
            </a:p>
            <a:p>
              <a:endParaRPr lang="fr-FR" dirty="0"/>
            </a:p>
          </p:txBody>
        </p:sp>
        <p:pic>
          <p:nvPicPr>
            <p:cNvPr id="99" name="Graphique 98" descr="Index pointant vers la droite vu du côté du dos de la main">
              <a:extLst>
                <a:ext uri="{FF2B5EF4-FFF2-40B4-BE49-F238E27FC236}">
                  <a16:creationId xmlns:a16="http://schemas.microsoft.com/office/drawing/2014/main" id="{6A3AC1C5-6A0C-18E2-9FEF-5104C0A0A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6200000">
              <a:off x="5530663" y="7536691"/>
              <a:ext cx="348094" cy="348094"/>
            </a:xfrm>
            <a:prstGeom prst="rect">
              <a:avLst/>
            </a:prstGeom>
          </p:spPr>
        </p:pic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C66526C9-CE11-A123-C6DC-2CA18A202D84}"/>
              </a:ext>
            </a:extLst>
          </p:cNvPr>
          <p:cNvGrpSpPr/>
          <p:nvPr/>
        </p:nvGrpSpPr>
        <p:grpSpPr>
          <a:xfrm>
            <a:off x="18574294" y="1412285"/>
            <a:ext cx="7557411" cy="8190957"/>
            <a:chOff x="5571294" y="1106952"/>
            <a:chExt cx="7451711" cy="819095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7" name="Rectangle : coins arrondis 66">
              <a:extLst>
                <a:ext uri="{FF2B5EF4-FFF2-40B4-BE49-F238E27FC236}">
                  <a16:creationId xmlns:a16="http://schemas.microsoft.com/office/drawing/2014/main" id="{870722F0-64C0-85A5-27AB-3A3430D33739}"/>
                </a:ext>
              </a:extLst>
            </p:cNvPr>
            <p:cNvSpPr/>
            <p:nvPr/>
          </p:nvSpPr>
          <p:spPr>
            <a:xfrm>
              <a:off x="5571294" y="1106952"/>
              <a:ext cx="7451711" cy="8190957"/>
            </a:xfrm>
            <a:prstGeom prst="roundRect">
              <a:avLst>
                <a:gd name="adj" fmla="val 28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8" name="Groupe 67">
              <a:extLst>
                <a:ext uri="{FF2B5EF4-FFF2-40B4-BE49-F238E27FC236}">
                  <a16:creationId xmlns:a16="http://schemas.microsoft.com/office/drawing/2014/main" id="{3643F126-86EF-3E4E-B48B-0CCE42D7A884}"/>
                </a:ext>
              </a:extLst>
            </p:cNvPr>
            <p:cNvGrpSpPr/>
            <p:nvPr/>
          </p:nvGrpSpPr>
          <p:grpSpPr>
            <a:xfrm>
              <a:off x="6154821" y="1338311"/>
              <a:ext cx="6868183" cy="7919989"/>
              <a:chOff x="10307814" y="1140942"/>
              <a:chExt cx="6868183" cy="7919989"/>
            </a:xfrm>
            <a:solidFill>
              <a:schemeClr val="bg1"/>
            </a:solidFill>
          </p:grpSpPr>
          <p:sp>
            <p:nvSpPr>
              <p:cNvPr id="72" name="TextBox 6">
                <a:extLst>
                  <a:ext uri="{FF2B5EF4-FFF2-40B4-BE49-F238E27FC236}">
                    <a16:creationId xmlns:a16="http://schemas.microsoft.com/office/drawing/2014/main" id="{7E4E798A-CEB6-D83B-D919-E698602B8857}"/>
                  </a:ext>
                </a:extLst>
              </p:cNvPr>
              <p:cNvSpPr txBox="1"/>
              <p:nvPr/>
            </p:nvSpPr>
            <p:spPr>
              <a:xfrm>
                <a:off x="10307814" y="1140942"/>
                <a:ext cx="777763" cy="791998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4" action="ppaction://hlinksldjump"/>
                  </a:rPr>
                  <a:t>02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5" action="ppaction://hlinksldjump"/>
                  </a:rPr>
                  <a:t>03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6" action="ppaction://hlinksldjump"/>
                  </a:rPr>
                  <a:t>07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7" action="ppaction://hlinksldjump"/>
                  </a:rPr>
                  <a:t>08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6" action="ppaction://hlinksldjump"/>
                  </a:rPr>
                  <a:t>09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8" action="ppaction://hlinksldjump"/>
                  </a:rPr>
                  <a:t>10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9" action="ppaction://hlinksldjump"/>
                  </a:rPr>
                  <a:t>12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0" action="ppaction://hlinksldjump"/>
                  </a:rPr>
                  <a:t>13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1" action="ppaction://hlinksldjump"/>
                  </a:rPr>
                  <a:t>25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2" action="ppaction://hlinksldjump"/>
                  </a:rPr>
                  <a:t>26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3" action="ppaction://hlinksldjump"/>
                  </a:rPr>
                  <a:t>28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4" action="ppaction://hlinksldjump"/>
                  </a:rPr>
                  <a:t>29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5" action="ppaction://hlinksldjump"/>
                  </a:rPr>
                  <a:t>30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6" action="ppaction://hlinksldjump"/>
                  </a:rPr>
                  <a:t>31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7" action="ppaction://hlinksldjump"/>
                  </a:rPr>
                  <a:t>32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8" action="ppaction://hlinksldjump"/>
                  </a:rPr>
                  <a:t>33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</p:txBody>
          </p:sp>
          <p:sp>
            <p:nvSpPr>
              <p:cNvPr id="91" name="TextBox 7">
                <a:extLst>
                  <a:ext uri="{FF2B5EF4-FFF2-40B4-BE49-F238E27FC236}">
                    <a16:creationId xmlns:a16="http://schemas.microsoft.com/office/drawing/2014/main" id="{67C1D9A1-F4E5-0231-20A4-9F2069E04041}"/>
                  </a:ext>
                </a:extLst>
              </p:cNvPr>
              <p:cNvSpPr txBox="1"/>
              <p:nvPr/>
            </p:nvSpPr>
            <p:spPr>
              <a:xfrm>
                <a:off x="11500552" y="1169517"/>
                <a:ext cx="5675445" cy="707555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Plan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Résumé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Cahier des charges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Spécification</a:t>
                </a: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 techniques du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Réalisations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extraits de codes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Jeu d'essai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Veille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sur les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vulnérabilités</a:t>
                </a:r>
                <a:endParaRPr lang="en-US" sz="2749" dirty="0">
                  <a:solidFill>
                    <a:srgbClr val="000000"/>
                  </a:solidFill>
                  <a:latin typeface="Lato Bold Italics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Problèmes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recontrés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solutions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Conclusion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Remerciements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</p:txBody>
          </p:sp>
        </p:grpSp>
      </p:grpSp>
      <p:grpSp>
        <p:nvGrpSpPr>
          <p:cNvPr id="92" name="menu">
            <a:extLst>
              <a:ext uri="{FF2B5EF4-FFF2-40B4-BE49-F238E27FC236}">
                <a16:creationId xmlns:a16="http://schemas.microsoft.com/office/drawing/2014/main" id="{1702F4C9-D913-88B5-3035-BC4478FA2395}"/>
              </a:ext>
            </a:extLst>
          </p:cNvPr>
          <p:cNvGrpSpPr/>
          <p:nvPr/>
        </p:nvGrpSpPr>
        <p:grpSpPr>
          <a:xfrm rot="16200000">
            <a:off x="3380576" y="9405123"/>
            <a:ext cx="960028" cy="927371"/>
            <a:chOff x="11506200" y="394775"/>
            <a:chExt cx="960028" cy="914400"/>
          </a:xfrm>
        </p:grpSpPr>
        <p:sp>
          <p:nvSpPr>
            <p:cNvPr id="93" name="Rectangle : coins arrondis 92">
              <a:extLst>
                <a:ext uri="{FF2B5EF4-FFF2-40B4-BE49-F238E27FC236}">
                  <a16:creationId xmlns:a16="http://schemas.microsoft.com/office/drawing/2014/main" id="{537ADD2B-9DAD-E488-C9D8-741C47A152A7}"/>
                </a:ext>
              </a:extLst>
            </p:cNvPr>
            <p:cNvSpPr/>
            <p:nvPr/>
          </p:nvSpPr>
          <p:spPr>
            <a:xfrm>
              <a:off x="11506200" y="413401"/>
              <a:ext cx="914400" cy="8306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4" name="Graphique 93" descr="Réseau de tâches">
              <a:extLst>
                <a:ext uri="{FF2B5EF4-FFF2-40B4-BE49-F238E27FC236}">
                  <a16:creationId xmlns:a16="http://schemas.microsoft.com/office/drawing/2014/main" id="{7540C6A9-3F25-637A-835A-F5DA02AFF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1551828" y="39477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2422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41328 -0.0222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8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71" grpId="0" animBg="1"/>
      <p:bldP spid="7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" name="Groupe 2048">
            <a:extLst>
              <a:ext uri="{FF2B5EF4-FFF2-40B4-BE49-F238E27FC236}">
                <a16:creationId xmlns:a16="http://schemas.microsoft.com/office/drawing/2014/main" id="{1E1D4C77-F723-BE81-C146-ADC31CEE36E6}"/>
              </a:ext>
            </a:extLst>
          </p:cNvPr>
          <p:cNvGrpSpPr/>
          <p:nvPr/>
        </p:nvGrpSpPr>
        <p:grpSpPr>
          <a:xfrm>
            <a:off x="4648200" y="-3482769"/>
            <a:ext cx="6946209" cy="3286631"/>
            <a:chOff x="90408" y="6905816"/>
            <a:chExt cx="6946209" cy="3286631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717712" y="8053438"/>
              <a:ext cx="588604" cy="734087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4525" y="8053438"/>
              <a:ext cx="588604" cy="734087"/>
            </a:xfrm>
            <a:prstGeom prst="rect">
              <a:avLst/>
            </a:prstGeom>
          </p:spPr>
        </p:pic>
        <p:grpSp>
          <p:nvGrpSpPr>
            <p:cNvPr id="2048" name="Groupe 2047">
              <a:extLst>
                <a:ext uri="{FF2B5EF4-FFF2-40B4-BE49-F238E27FC236}">
                  <a16:creationId xmlns:a16="http://schemas.microsoft.com/office/drawing/2014/main" id="{06FE0FEC-790A-3633-3F9D-BCD729A4CFC7}"/>
                </a:ext>
              </a:extLst>
            </p:cNvPr>
            <p:cNvGrpSpPr/>
            <p:nvPr/>
          </p:nvGrpSpPr>
          <p:grpSpPr>
            <a:xfrm>
              <a:off x="90408" y="6905816"/>
              <a:ext cx="6946209" cy="3286631"/>
              <a:chOff x="41041" y="6875328"/>
              <a:chExt cx="6946209" cy="3286631"/>
            </a:xfrm>
          </p:grpSpPr>
          <p:grpSp>
            <p:nvGrpSpPr>
              <p:cNvPr id="5" name="Group 5"/>
              <p:cNvGrpSpPr/>
              <p:nvPr/>
            </p:nvGrpSpPr>
            <p:grpSpPr>
              <a:xfrm>
                <a:off x="41041" y="6875328"/>
                <a:ext cx="6946209" cy="3286631"/>
                <a:chOff x="0" y="0"/>
                <a:chExt cx="9261613" cy="4382174"/>
              </a:xfrm>
            </p:grpSpPr>
            <p:sp>
              <p:nvSpPr>
                <p:cNvPr id="6" name="TextBox 6"/>
                <p:cNvSpPr txBox="1"/>
                <p:nvPr/>
              </p:nvSpPr>
              <p:spPr>
                <a:xfrm>
                  <a:off x="3090623" y="4054575"/>
                  <a:ext cx="3345326" cy="32759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2064"/>
                    </a:lnSpc>
                  </a:pPr>
                  <a:r>
                    <a:rPr lang="en-US" sz="1474" spc="88" dirty="0">
                      <a:solidFill>
                        <a:srgbClr val="552B11"/>
                      </a:solidFill>
                      <a:latin typeface="Playfair Display Bold"/>
                    </a:rPr>
                    <a:t>Beta-</a:t>
                  </a:r>
                  <a:r>
                    <a:rPr lang="en-US" sz="1474" spc="88" dirty="0" err="1">
                      <a:solidFill>
                        <a:srgbClr val="552B11"/>
                      </a:solidFill>
                      <a:latin typeface="Playfair Display Bold"/>
                    </a:rPr>
                    <a:t>testeur</a:t>
                  </a:r>
                  <a:endParaRPr lang="en-US" sz="1474" spc="88" dirty="0">
                    <a:solidFill>
                      <a:srgbClr val="552B11"/>
                    </a:solidFill>
                    <a:latin typeface="Playfair Display Bold"/>
                  </a:endParaRPr>
                </a:p>
              </p:txBody>
            </p:sp>
            <p:sp>
              <p:nvSpPr>
                <p:cNvPr id="7" name="TextBox 7"/>
                <p:cNvSpPr txBox="1"/>
                <p:nvPr/>
              </p:nvSpPr>
              <p:spPr>
                <a:xfrm>
                  <a:off x="5827144" y="1794653"/>
                  <a:ext cx="3417527" cy="32759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2064"/>
                    </a:lnSpc>
                  </a:pPr>
                  <a:r>
                    <a:rPr lang="en-US" sz="1474" spc="88">
                      <a:solidFill>
                        <a:srgbClr val="552B11"/>
                      </a:solidFill>
                      <a:latin typeface="Playfair Display Bold"/>
                    </a:rPr>
                    <a:t>Christian Marais</a:t>
                  </a:r>
                </a:p>
              </p:txBody>
            </p:sp>
            <p:sp>
              <p:nvSpPr>
                <p:cNvPr id="8" name="TextBox 8"/>
                <p:cNvSpPr txBox="1"/>
                <p:nvPr/>
              </p:nvSpPr>
              <p:spPr>
                <a:xfrm>
                  <a:off x="5827144" y="2186877"/>
                  <a:ext cx="3434469" cy="21734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297"/>
                    </a:lnSpc>
                  </a:pPr>
                  <a:r>
                    <a:rPr lang="en-US" sz="1037">
                      <a:solidFill>
                        <a:srgbClr val="000000"/>
                      </a:solidFill>
                      <a:latin typeface="Glacial Indifference"/>
                    </a:rPr>
                    <a:t>Développeur</a:t>
                  </a:r>
                </a:p>
              </p:txBody>
            </p:sp>
            <p:sp>
              <p:nvSpPr>
                <p:cNvPr id="9" name="TextBox 9"/>
                <p:cNvSpPr txBox="1"/>
                <p:nvPr/>
              </p:nvSpPr>
              <p:spPr>
                <a:xfrm>
                  <a:off x="0" y="142875"/>
                  <a:ext cx="4211654" cy="998550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5229"/>
                    </a:lnSpc>
                  </a:pPr>
                  <a:r>
                    <a:rPr lang="en-US" sz="5622" spc="-56" dirty="0" err="1">
                      <a:solidFill>
                        <a:srgbClr val="1B9DF0"/>
                      </a:solidFill>
                      <a:latin typeface="Playfair Display"/>
                    </a:rPr>
                    <a:t>L'Équipe</a:t>
                  </a:r>
                  <a:endParaRPr lang="en-US" sz="5622" spc="-56" dirty="0">
                    <a:solidFill>
                      <a:srgbClr val="1B9DF0"/>
                    </a:solidFill>
                    <a:latin typeface="Playfair Display"/>
                  </a:endParaRPr>
                </a:p>
              </p:txBody>
            </p:sp>
            <p:sp>
              <p:nvSpPr>
                <p:cNvPr id="10" name="TextBox 10"/>
                <p:cNvSpPr txBox="1"/>
                <p:nvPr/>
              </p:nvSpPr>
              <p:spPr>
                <a:xfrm>
                  <a:off x="1528485" y="1794653"/>
                  <a:ext cx="3417527" cy="321313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2064"/>
                    </a:lnSpc>
                  </a:pPr>
                  <a:r>
                    <a:rPr lang="en-US" sz="1474" spc="88" dirty="0">
                      <a:solidFill>
                        <a:srgbClr val="552B11"/>
                      </a:solidFill>
                      <a:latin typeface="Playfair Display Bold"/>
                    </a:rPr>
                    <a:t>Chan-</a:t>
                  </a:r>
                  <a:r>
                    <a:rPr lang="en-US" sz="1474" spc="88" dirty="0" err="1">
                      <a:solidFill>
                        <a:srgbClr val="552B11"/>
                      </a:solidFill>
                      <a:latin typeface="Playfair Display Bold"/>
                    </a:rPr>
                    <a:t>Kui</a:t>
                  </a:r>
                  <a:r>
                    <a:rPr lang="en-US" sz="1474" spc="88" dirty="0">
                      <a:solidFill>
                        <a:srgbClr val="552B11"/>
                      </a:solidFill>
                      <a:latin typeface="Playfair Display Bold"/>
                    </a:rPr>
                    <a:t> Liam</a:t>
                  </a:r>
                </a:p>
              </p:txBody>
            </p:sp>
            <p:sp>
              <p:nvSpPr>
                <p:cNvPr id="11" name="TextBox 11"/>
                <p:cNvSpPr txBox="1"/>
                <p:nvPr/>
              </p:nvSpPr>
              <p:spPr>
                <a:xfrm>
                  <a:off x="1528485" y="2186877"/>
                  <a:ext cx="3434469" cy="21734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297"/>
                    </a:lnSpc>
                  </a:pPr>
                  <a:r>
                    <a:rPr lang="en-US" sz="1037">
                      <a:solidFill>
                        <a:srgbClr val="000000"/>
                      </a:solidFill>
                      <a:latin typeface="Glacial Indifference"/>
                    </a:rPr>
                    <a:t>Responsable technique</a:t>
                  </a:r>
                </a:p>
              </p:txBody>
            </p:sp>
          </p:grpSp>
          <p:pic>
            <p:nvPicPr>
              <p:cNvPr id="22" name="Picture 2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77749" y="9258300"/>
                <a:ext cx="901304" cy="578683"/>
              </a:xfrm>
              <a:prstGeom prst="rect">
                <a:avLst/>
              </a:prstGeom>
            </p:spPr>
          </p:pic>
        </p:grpSp>
      </p:grpSp>
      <p:sp>
        <p:nvSpPr>
          <p:cNvPr id="23" name="TextBox 23"/>
          <p:cNvSpPr txBox="1"/>
          <p:nvPr/>
        </p:nvSpPr>
        <p:spPr>
          <a:xfrm>
            <a:off x="0" y="413401"/>
            <a:ext cx="10591800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5021" dirty="0">
                <a:solidFill>
                  <a:srgbClr val="000000"/>
                </a:solidFill>
                <a:latin typeface="Playfair Display"/>
              </a:rPr>
              <a:t>RESUME PROJET – LA MISSION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527152" y="9525"/>
            <a:ext cx="2718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solidFill>
                  <a:srgbClr val="FFFFFF"/>
                </a:solidFill>
                <a:latin typeface="Playfair Display"/>
              </a:rPr>
              <a:t>05</a:t>
            </a:r>
          </a:p>
        </p:txBody>
      </p:sp>
      <p:grpSp>
        <p:nvGrpSpPr>
          <p:cNvPr id="40" name="Group 40"/>
          <p:cNvGrpSpPr>
            <a:grpSpLocks noChangeAspect="1"/>
          </p:cNvGrpSpPr>
          <p:nvPr/>
        </p:nvGrpSpPr>
        <p:grpSpPr>
          <a:xfrm>
            <a:off x="252707" y="9258300"/>
            <a:ext cx="720422" cy="720419"/>
            <a:chOff x="0" y="0"/>
            <a:chExt cx="6350000" cy="6349975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t="-621" b="-621"/>
              </a:stretch>
            </a:blipFill>
          </p:spPr>
        </p:sp>
      </p:grpSp>
      <p:grpSp>
        <p:nvGrpSpPr>
          <p:cNvPr id="54" name="Objectifs">
            <a:extLst>
              <a:ext uri="{FF2B5EF4-FFF2-40B4-BE49-F238E27FC236}">
                <a16:creationId xmlns:a16="http://schemas.microsoft.com/office/drawing/2014/main" id="{C7958818-8D69-7879-867F-3E85965E796C}"/>
              </a:ext>
            </a:extLst>
          </p:cNvPr>
          <p:cNvGrpSpPr/>
          <p:nvPr/>
        </p:nvGrpSpPr>
        <p:grpSpPr>
          <a:xfrm>
            <a:off x="6966167" y="5553083"/>
            <a:ext cx="11183401" cy="3863554"/>
            <a:chOff x="6526524" y="5366410"/>
            <a:chExt cx="11183401" cy="3863554"/>
          </a:xfrm>
        </p:grpSpPr>
        <p:grpSp>
          <p:nvGrpSpPr>
            <p:cNvPr id="12" name="Group 12"/>
            <p:cNvGrpSpPr/>
            <p:nvPr/>
          </p:nvGrpSpPr>
          <p:grpSpPr>
            <a:xfrm>
              <a:off x="7293651" y="6445438"/>
              <a:ext cx="10416274" cy="2784526"/>
              <a:chOff x="0" y="0"/>
              <a:chExt cx="1922055" cy="191389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22055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22055" h="1913890">
                    <a:moveTo>
                      <a:pt x="0" y="0"/>
                    </a:moveTo>
                    <a:lnTo>
                      <a:pt x="1922055" y="0"/>
                    </a:lnTo>
                    <a:lnTo>
                      <a:pt x="1922055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1B9DF0">
                  <a:alpha val="64706"/>
                </a:srgbClr>
              </a:solidFill>
              <a:effectLst>
                <a:reflection blurRad="6350" stA="50000" endA="300" endPos="55500" dist="50800" dir="5400000" sy="-100000" algn="bl" rotWithShape="0"/>
              </a:effectLst>
            </p:spPr>
            <p:txBody>
              <a:bodyPr/>
              <a:lstStyle/>
              <a:p>
                <a:endParaRPr lang="fr-FR" dirty="0"/>
              </a:p>
            </p:txBody>
          </p:sp>
        </p:grpSp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65DB49D7-EFC3-7F87-CCD2-0C1CAA17E814}"/>
                </a:ext>
              </a:extLst>
            </p:cNvPr>
            <p:cNvGrpSpPr/>
            <p:nvPr/>
          </p:nvGrpSpPr>
          <p:grpSpPr>
            <a:xfrm>
              <a:off x="6526524" y="5366410"/>
              <a:ext cx="10201270" cy="3561799"/>
              <a:chOff x="6526524" y="5366410"/>
              <a:chExt cx="10201270" cy="3561799"/>
            </a:xfrm>
          </p:grpSpPr>
          <p:grpSp>
            <p:nvGrpSpPr>
              <p:cNvPr id="52" name="Groupe 51">
                <a:extLst>
                  <a:ext uri="{FF2B5EF4-FFF2-40B4-BE49-F238E27FC236}">
                    <a16:creationId xmlns:a16="http://schemas.microsoft.com/office/drawing/2014/main" id="{E6245196-4ADC-2EE4-B6BC-016BAD5DD7E3}"/>
                  </a:ext>
                </a:extLst>
              </p:cNvPr>
              <p:cNvGrpSpPr/>
              <p:nvPr/>
            </p:nvGrpSpPr>
            <p:grpSpPr>
              <a:xfrm>
                <a:off x="7948220" y="6747193"/>
                <a:ext cx="8779574" cy="2181016"/>
                <a:chOff x="8567489" y="4114135"/>
                <a:chExt cx="8779574" cy="2181016"/>
              </a:xfrm>
            </p:grpSpPr>
            <p:grpSp>
              <p:nvGrpSpPr>
                <p:cNvPr id="24" name="Group 24"/>
                <p:cNvGrpSpPr/>
                <p:nvPr/>
              </p:nvGrpSpPr>
              <p:grpSpPr>
                <a:xfrm>
                  <a:off x="8654828" y="5112379"/>
                  <a:ext cx="8692235" cy="1182772"/>
                  <a:chOff x="117017" y="1263702"/>
                  <a:chExt cx="11589646" cy="1577029"/>
                </a:xfrm>
              </p:grpSpPr>
              <p:sp>
                <p:nvSpPr>
                  <p:cNvPr id="25" name="TextBox 25"/>
                  <p:cNvSpPr txBox="1"/>
                  <p:nvPr/>
                </p:nvSpPr>
                <p:spPr>
                  <a:xfrm>
                    <a:off x="117017" y="1799877"/>
                    <a:ext cx="11589646" cy="439449"/>
                  </a:xfrm>
                  <a:prstGeom prst="rect">
                    <a:avLst/>
                  </a:prstGeom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>
                      <a:lnSpc>
                        <a:spcPts val="2665"/>
                      </a:lnSpc>
                    </a:pPr>
                    <a:endParaRPr lang="en-US" sz="2149" spc="42" dirty="0">
                      <a:solidFill>
                        <a:srgbClr val="000000"/>
                      </a:solidFill>
                      <a:latin typeface="Glacial Indifference Bold"/>
                    </a:endParaRPr>
                  </a:p>
                </p:txBody>
              </p:sp>
              <p:sp>
                <p:nvSpPr>
                  <p:cNvPr id="28" name="TextBox 28"/>
                  <p:cNvSpPr txBox="1"/>
                  <p:nvPr/>
                </p:nvSpPr>
                <p:spPr>
                  <a:xfrm>
                    <a:off x="117017" y="1263702"/>
                    <a:ext cx="9785091" cy="439449"/>
                  </a:xfrm>
                  <a:prstGeom prst="rect">
                    <a:avLst/>
                  </a:prstGeom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>
                      <a:lnSpc>
                        <a:spcPts val="2665"/>
                      </a:lnSpc>
                    </a:pPr>
                    <a:endParaRPr lang="en-US" sz="2149" spc="42" dirty="0">
                      <a:solidFill>
                        <a:srgbClr val="000000"/>
                      </a:solidFill>
                      <a:latin typeface="Glacial Indifference Bold"/>
                    </a:endParaRPr>
                  </a:p>
                </p:txBody>
              </p:sp>
              <p:sp>
                <p:nvSpPr>
                  <p:cNvPr id="31" name="TextBox 31"/>
                  <p:cNvSpPr txBox="1"/>
                  <p:nvPr/>
                </p:nvSpPr>
                <p:spPr>
                  <a:xfrm>
                    <a:off x="117017" y="2401282"/>
                    <a:ext cx="9777775" cy="439449"/>
                  </a:xfrm>
                  <a:prstGeom prst="rect">
                    <a:avLst/>
                  </a:prstGeom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>
                      <a:lnSpc>
                        <a:spcPts val="2665"/>
                      </a:lnSpc>
                    </a:pPr>
                    <a:endParaRPr lang="en-US" sz="2149" spc="42" dirty="0">
                      <a:solidFill>
                        <a:srgbClr val="000000"/>
                      </a:solidFill>
                      <a:latin typeface="Glacial Indifference Bold"/>
                    </a:endParaRPr>
                  </a:p>
                </p:txBody>
              </p:sp>
            </p:grpSp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id="{EBEC53BB-4F39-1FB8-956D-9A18C5D219C6}"/>
                    </a:ext>
                  </a:extLst>
                </p:cNvPr>
                <p:cNvSpPr txBox="1"/>
                <p:nvPr/>
              </p:nvSpPr>
              <p:spPr>
                <a:xfrm>
                  <a:off x="8567489" y="4114135"/>
                  <a:ext cx="4379512" cy="7694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400" dirty="0" err="1">
                      <a:solidFill>
                        <a:srgbClr val="000000"/>
                      </a:solidFill>
                      <a:latin typeface="Playfair Display"/>
                    </a:rPr>
                    <a:t>Objectifs</a:t>
                  </a:r>
                  <a:endParaRPr lang="fr-FR" sz="4400" dirty="0"/>
                </a:p>
              </p:txBody>
            </p:sp>
          </p:grpSp>
          <p:pic>
            <p:nvPicPr>
              <p:cNvPr id="32" name="Graphique 31" descr="Smartphone">
                <a:extLst>
                  <a:ext uri="{FF2B5EF4-FFF2-40B4-BE49-F238E27FC236}">
                    <a16:creationId xmlns:a16="http://schemas.microsoft.com/office/drawing/2014/main" id="{B33C4BC5-9614-BACA-62F0-F62A0CC4B7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10800000">
                <a:off x="15156462" y="6167384"/>
                <a:ext cx="1054386" cy="1054386"/>
              </a:xfrm>
              <a:prstGeom prst="rect">
                <a:avLst/>
              </a:prstGeom>
              <a:effectLst>
                <a:outerShdw blurRad="495300" dist="139700" dir="5400000" algn="ctr" rotWithShape="0">
                  <a:schemeClr val="tx1"/>
                </a:outerShdw>
              </a:effectLst>
            </p:spPr>
          </p:pic>
          <p:pic>
            <p:nvPicPr>
              <p:cNvPr id="39" name="Graphique 38" descr="Ordinateur portable">
                <a:extLst>
                  <a:ext uri="{FF2B5EF4-FFF2-40B4-BE49-F238E27FC236}">
                    <a16:creationId xmlns:a16="http://schemas.microsoft.com/office/drawing/2014/main" id="{F54C2CA0-93B9-B9BA-B03E-AE7EC41FB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3181008" y="5489350"/>
                <a:ext cx="2239505" cy="2239505"/>
              </a:xfrm>
              <a:prstGeom prst="rect">
                <a:avLst/>
              </a:prstGeom>
              <a:effectLst>
                <a:outerShdw blurRad="304800" dist="38100" dir="5400000" sx="108000" sy="108000" algn="t" rotWithShape="0">
                  <a:prstClr val="black">
                    <a:alpha val="34000"/>
                  </a:prstClr>
                </a:outerShdw>
              </a:effectLst>
            </p:spPr>
          </p:pic>
          <p:pic>
            <p:nvPicPr>
              <p:cNvPr id="51" name="Graphique 50" descr="Pièces de puzzle">
                <a:extLst>
                  <a:ext uri="{FF2B5EF4-FFF2-40B4-BE49-F238E27FC236}">
                    <a16:creationId xmlns:a16="http://schemas.microsoft.com/office/drawing/2014/main" id="{4D72DBD5-15DD-28AE-D4B7-8EDF24FA2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 rot="20619033">
                <a:off x="6526524" y="5366410"/>
                <a:ext cx="1793567" cy="1793567"/>
              </a:xfrm>
              <a:prstGeom prst="rect">
                <a:avLst/>
              </a:prstGeom>
            </p:spPr>
          </p:pic>
        </p:grpSp>
      </p:grpSp>
      <p:grpSp>
        <p:nvGrpSpPr>
          <p:cNvPr id="63" name="PAPIER">
            <a:extLst>
              <a:ext uri="{FF2B5EF4-FFF2-40B4-BE49-F238E27FC236}">
                <a16:creationId xmlns:a16="http://schemas.microsoft.com/office/drawing/2014/main" id="{5CF906B5-6E34-FD7B-5512-E982598E18EB}"/>
              </a:ext>
            </a:extLst>
          </p:cNvPr>
          <p:cNvGrpSpPr/>
          <p:nvPr/>
        </p:nvGrpSpPr>
        <p:grpSpPr>
          <a:xfrm>
            <a:off x="952120" y="2963668"/>
            <a:ext cx="2138983" cy="2748509"/>
            <a:chOff x="3023801" y="3032469"/>
            <a:chExt cx="2138983" cy="2748509"/>
          </a:xfrm>
        </p:grpSpPr>
        <p:pic>
          <p:nvPicPr>
            <p:cNvPr id="26" name="Graphique 25" descr="Document">
              <a:extLst>
                <a:ext uri="{FF2B5EF4-FFF2-40B4-BE49-F238E27FC236}">
                  <a16:creationId xmlns:a16="http://schemas.microsoft.com/office/drawing/2014/main" id="{00C18459-7AC5-E8AC-C14B-7BCEFCAE3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315829" y="3032469"/>
              <a:ext cx="1811369" cy="1811369"/>
            </a:xfrm>
            <a:prstGeom prst="rect">
              <a:avLst/>
            </a:prstGeom>
            <a:effectLst>
              <a:outerShdw blurRad="406400" dist="228600" dir="5400000" sx="90000" sy="-19000" rotWithShape="0">
                <a:prstClr val="black"/>
              </a:outerShdw>
            </a:effectLst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6F537F0-5C48-BE2E-DEF2-5E62C28969D8}"/>
                </a:ext>
              </a:extLst>
            </p:cNvPr>
            <p:cNvSpPr/>
            <p:nvPr/>
          </p:nvSpPr>
          <p:spPr>
            <a:xfrm>
              <a:off x="3023801" y="4857648"/>
              <a:ext cx="213898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>
                    <a:solidFill>
                      <a:srgbClr val="002060"/>
                    </a:solidFill>
                  </a:ln>
                  <a:solidFill>
                    <a:schemeClr val="bg2">
                      <a:lumMod val="2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PAPIER</a:t>
              </a:r>
              <a:endParaRPr lang="fr-FR" sz="5400" b="0" cap="none" spc="0" dirty="0">
                <a:ln w="0"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65" name="DIGITALISER GESTION DES STOCKS">
            <a:extLst>
              <a:ext uri="{FF2B5EF4-FFF2-40B4-BE49-F238E27FC236}">
                <a16:creationId xmlns:a16="http://schemas.microsoft.com/office/drawing/2014/main" id="{73C9A62C-148F-5B19-944D-302419F9DB78}"/>
              </a:ext>
            </a:extLst>
          </p:cNvPr>
          <p:cNvSpPr txBox="1"/>
          <p:nvPr/>
        </p:nvSpPr>
        <p:spPr>
          <a:xfrm>
            <a:off x="3941514" y="3602393"/>
            <a:ext cx="117696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Playfair Display"/>
              </a:rPr>
              <a:t>DIGITALISER LA GESTION DES STOCKS </a:t>
            </a:r>
            <a:endParaRPr lang="fr-FR" sz="4000" b="1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5FC7B999-0F3B-91DA-BD42-08D329817E80}"/>
              </a:ext>
            </a:extLst>
          </p:cNvPr>
          <p:cNvGrpSpPr/>
          <p:nvPr/>
        </p:nvGrpSpPr>
        <p:grpSpPr>
          <a:xfrm>
            <a:off x="-76695" y="5987336"/>
            <a:ext cx="6070442" cy="3431942"/>
            <a:chOff x="816" y="5949945"/>
            <a:chExt cx="6070442" cy="3431942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1B3BAF03-9984-5D34-1162-72CBE5F18CD6}"/>
                </a:ext>
              </a:extLst>
            </p:cNvPr>
            <p:cNvGrpSpPr/>
            <p:nvPr/>
          </p:nvGrpSpPr>
          <p:grpSpPr>
            <a:xfrm>
              <a:off x="816" y="5949945"/>
              <a:ext cx="6070442" cy="3431942"/>
              <a:chOff x="816" y="5949945"/>
              <a:chExt cx="6070442" cy="3431942"/>
            </a:xfrm>
          </p:grpSpPr>
          <p:grpSp>
            <p:nvGrpSpPr>
              <p:cNvPr id="69" name="Group 12">
                <a:extLst>
                  <a:ext uri="{FF2B5EF4-FFF2-40B4-BE49-F238E27FC236}">
                    <a16:creationId xmlns:a16="http://schemas.microsoft.com/office/drawing/2014/main" id="{A3CC6480-001D-FC75-C26A-E2179DE75316}"/>
                  </a:ext>
                </a:extLst>
              </p:cNvPr>
              <p:cNvGrpSpPr/>
              <p:nvPr/>
            </p:nvGrpSpPr>
            <p:grpSpPr>
              <a:xfrm>
                <a:off x="864876" y="6597361"/>
                <a:ext cx="5206382" cy="2784526"/>
                <a:chOff x="0" y="0"/>
                <a:chExt cx="1372214" cy="1913890"/>
              </a:xfrm>
            </p:grpSpPr>
            <p:sp>
              <p:nvSpPr>
                <p:cNvPr id="80" name="Freeform 13">
                  <a:extLst>
                    <a:ext uri="{FF2B5EF4-FFF2-40B4-BE49-F238E27FC236}">
                      <a16:creationId xmlns:a16="http://schemas.microsoft.com/office/drawing/2014/main" id="{9B72C38C-8EC5-42B8-ABD0-A17291CC73C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372214" cy="1913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2055" h="1913890">
                      <a:moveTo>
                        <a:pt x="0" y="0"/>
                      </a:moveTo>
                      <a:lnTo>
                        <a:pt x="1922055" y="0"/>
                      </a:lnTo>
                      <a:lnTo>
                        <a:pt x="1922055" y="1913890"/>
                      </a:lnTo>
                      <a:lnTo>
                        <a:pt x="0" y="1913890"/>
                      </a:lnTo>
                      <a:close/>
                    </a:path>
                  </a:pathLst>
                </a:custGeom>
                <a:solidFill>
                  <a:srgbClr val="1B9DF0">
                    <a:alpha val="64706"/>
                  </a:srgbClr>
                </a:solidFill>
                <a:effectLst>
                  <a:reflection blurRad="6350" stA="50000" endA="300" endPos="55000" dir="5400000" sy="-100000" algn="bl" rotWithShape="0"/>
                </a:effectLst>
              </p:spPr>
              <p:txBody>
                <a:bodyPr/>
                <a:lstStyle/>
                <a:p>
                  <a:endParaRPr lang="fr-FR" dirty="0"/>
                </a:p>
              </p:txBody>
            </p:sp>
          </p:grpSp>
          <p:pic>
            <p:nvPicPr>
              <p:cNvPr id="81" name="Graphique 80" descr="Document">
                <a:extLst>
                  <a:ext uri="{FF2B5EF4-FFF2-40B4-BE49-F238E27FC236}">
                    <a16:creationId xmlns:a16="http://schemas.microsoft.com/office/drawing/2014/main" id="{FA83123A-BE71-2FBB-6D3B-95E26754F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 rot="20423522">
                <a:off x="816" y="5949945"/>
                <a:ext cx="1478834" cy="1478834"/>
              </a:xfrm>
              <a:prstGeom prst="rect">
                <a:avLst/>
              </a:prstGeom>
            </p:spPr>
          </p:pic>
        </p:grp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DF2DCF6C-41FF-AE3B-BBD0-F7A05A05C3F5}"/>
                </a:ext>
              </a:extLst>
            </p:cNvPr>
            <p:cNvSpPr txBox="1"/>
            <p:nvPr/>
          </p:nvSpPr>
          <p:spPr>
            <a:xfrm>
              <a:off x="1323148" y="6899116"/>
              <a:ext cx="306614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dirty="0" err="1">
                  <a:solidFill>
                    <a:srgbClr val="000000"/>
                  </a:solidFill>
                  <a:latin typeface="Playfair Display"/>
                </a:rPr>
                <a:t>Problèmes</a:t>
              </a:r>
              <a:endParaRPr lang="fr-FR" sz="4400" dirty="0"/>
            </a:p>
          </p:txBody>
        </p:sp>
      </p:grpSp>
      <p:sp>
        <p:nvSpPr>
          <p:cNvPr id="79" name="TextBox 31">
            <a:extLst>
              <a:ext uri="{FF2B5EF4-FFF2-40B4-BE49-F238E27FC236}">
                <a16:creationId xmlns:a16="http://schemas.microsoft.com/office/drawing/2014/main" id="{8E202D6E-3F64-14F7-6DEE-396B34E1DFB9}"/>
              </a:ext>
            </a:extLst>
          </p:cNvPr>
          <p:cNvSpPr txBox="1"/>
          <p:nvPr/>
        </p:nvSpPr>
        <p:spPr>
          <a:xfrm>
            <a:off x="1384295" y="8750545"/>
            <a:ext cx="5134154" cy="329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5"/>
              </a:lnSpc>
            </a:pPr>
            <a:endParaRPr lang="en-US" sz="2149" spc="42" dirty="0">
              <a:solidFill>
                <a:srgbClr val="000000"/>
              </a:solidFill>
              <a:latin typeface="Glacial Indifference Bold"/>
            </a:endParaRPr>
          </a:p>
        </p:txBody>
      </p:sp>
      <p:sp>
        <p:nvSpPr>
          <p:cNvPr id="58" name="TextBox 25">
            <a:extLst>
              <a:ext uri="{FF2B5EF4-FFF2-40B4-BE49-F238E27FC236}">
                <a16:creationId xmlns:a16="http://schemas.microsoft.com/office/drawing/2014/main" id="{154FBDC4-B20F-F91B-E7E8-1B3AF608E320}"/>
              </a:ext>
            </a:extLst>
          </p:cNvPr>
          <p:cNvSpPr txBox="1"/>
          <p:nvPr/>
        </p:nvSpPr>
        <p:spPr>
          <a:xfrm>
            <a:off x="1383672" y="7879867"/>
            <a:ext cx="4147249" cy="1021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65"/>
              </a:lnSpc>
            </a:pPr>
            <a:r>
              <a:rPr lang="en-US" sz="2149" spc="42" dirty="0">
                <a:solidFill>
                  <a:srgbClr val="000000"/>
                </a:solidFill>
                <a:latin typeface="Glacial Indifference Bold"/>
              </a:rPr>
              <a:t>DES ERREURS ET PERTES</a:t>
            </a:r>
          </a:p>
          <a:p>
            <a:pPr>
              <a:lnSpc>
                <a:spcPts val="2665"/>
              </a:lnSpc>
            </a:pPr>
            <a:r>
              <a:rPr lang="en-US" sz="2149" spc="42" dirty="0">
                <a:solidFill>
                  <a:srgbClr val="000000"/>
                </a:solidFill>
                <a:latin typeface="Glacial Indifference Bold"/>
              </a:rPr>
              <a:t>ACCESSIBILITE</a:t>
            </a:r>
          </a:p>
          <a:p>
            <a:pPr>
              <a:lnSpc>
                <a:spcPts val="2665"/>
              </a:lnSpc>
            </a:pPr>
            <a:r>
              <a:rPr lang="en-US" sz="2149" spc="42" dirty="0">
                <a:solidFill>
                  <a:srgbClr val="000000"/>
                </a:solidFill>
                <a:latin typeface="Glacial Indifference Bold"/>
              </a:rPr>
              <a:t>ABSENCE DE VISIBILITE </a:t>
            </a:r>
          </a:p>
        </p:txBody>
      </p:sp>
      <p:sp>
        <p:nvSpPr>
          <p:cNvPr id="64" name="TextBox 25">
            <a:extLst>
              <a:ext uri="{FF2B5EF4-FFF2-40B4-BE49-F238E27FC236}">
                <a16:creationId xmlns:a16="http://schemas.microsoft.com/office/drawing/2014/main" id="{ED3E7011-3999-125A-B3FD-8C9D6B902DF8}"/>
              </a:ext>
            </a:extLst>
          </p:cNvPr>
          <p:cNvSpPr txBox="1"/>
          <p:nvPr/>
        </p:nvSpPr>
        <p:spPr>
          <a:xfrm>
            <a:off x="8475202" y="7908935"/>
            <a:ext cx="7712280" cy="1021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65"/>
              </a:lnSpc>
            </a:pPr>
            <a:r>
              <a:rPr lang="en-US" sz="2149" spc="42" dirty="0">
                <a:solidFill>
                  <a:srgbClr val="000000"/>
                </a:solidFill>
                <a:latin typeface="Glacial Indifference Bold"/>
              </a:rPr>
              <a:t>AMELIORER L'EXPÉRIENCE </a:t>
            </a:r>
          </a:p>
          <a:p>
            <a:pPr>
              <a:lnSpc>
                <a:spcPts val="2665"/>
              </a:lnSpc>
            </a:pPr>
            <a:r>
              <a:rPr lang="en-US" sz="2149" spc="42" dirty="0">
                <a:solidFill>
                  <a:srgbClr val="000000"/>
                </a:solidFill>
                <a:latin typeface="Glacial Indifference Bold"/>
              </a:rPr>
              <a:t>ASSURER LA FIABILITÉ ET L'INTÉGRITÉ DES DONNÉES</a:t>
            </a:r>
          </a:p>
          <a:p>
            <a:pPr>
              <a:lnSpc>
                <a:spcPts val="2665"/>
              </a:lnSpc>
            </a:pPr>
            <a:r>
              <a:rPr lang="en-US" sz="2149" spc="42" dirty="0">
                <a:solidFill>
                  <a:srgbClr val="000000"/>
                </a:solidFill>
                <a:latin typeface="Glacial Indifference Bold"/>
              </a:rPr>
              <a:t>DIGITALISATION DE LA GESTION DE STOCK</a:t>
            </a:r>
          </a:p>
        </p:txBody>
      </p:sp>
      <p:sp>
        <p:nvSpPr>
          <p:cNvPr id="66" name="TextBox 34">
            <a:extLst>
              <a:ext uri="{FF2B5EF4-FFF2-40B4-BE49-F238E27FC236}">
                <a16:creationId xmlns:a16="http://schemas.microsoft.com/office/drawing/2014/main" id="{0752994B-1517-CBA5-749B-DCEBEBFF1989}"/>
              </a:ext>
            </a:extLst>
          </p:cNvPr>
          <p:cNvSpPr txBox="1"/>
          <p:nvPr/>
        </p:nvSpPr>
        <p:spPr>
          <a:xfrm>
            <a:off x="15485288" y="-28922"/>
            <a:ext cx="2718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latin typeface="Playfair Display"/>
              </a:rPr>
              <a:t>05</a:t>
            </a:r>
          </a:p>
        </p:txBody>
      </p:sp>
      <p:grpSp>
        <p:nvGrpSpPr>
          <p:cNvPr id="107" name="Group 9">
            <a:extLst>
              <a:ext uri="{FF2B5EF4-FFF2-40B4-BE49-F238E27FC236}">
                <a16:creationId xmlns:a16="http://schemas.microsoft.com/office/drawing/2014/main" id="{61004966-9D0C-2DD3-DF36-78EC18110DB7}"/>
              </a:ext>
            </a:extLst>
          </p:cNvPr>
          <p:cNvGrpSpPr/>
          <p:nvPr/>
        </p:nvGrpSpPr>
        <p:grpSpPr>
          <a:xfrm>
            <a:off x="16280618" y="8702908"/>
            <a:ext cx="2214870" cy="1126255"/>
            <a:chOff x="0" y="0"/>
            <a:chExt cx="2953159" cy="1501673"/>
          </a:xfrm>
        </p:grpSpPr>
        <p:sp>
          <p:nvSpPr>
            <p:cNvPr id="108" name="TextBox 10">
              <a:extLst>
                <a:ext uri="{FF2B5EF4-FFF2-40B4-BE49-F238E27FC236}">
                  <a16:creationId xmlns:a16="http://schemas.microsoft.com/office/drawing/2014/main" id="{BB0E8E06-198B-A73D-C223-DC590B6AAABA}"/>
                </a:ext>
              </a:extLst>
            </p:cNvPr>
            <p:cNvSpPr txBox="1"/>
            <p:nvPr/>
          </p:nvSpPr>
          <p:spPr>
            <a:xfrm>
              <a:off x="0" y="-19050"/>
              <a:ext cx="736605" cy="155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>
                  <a:solidFill>
                    <a:srgbClr val="000000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109" name="TextBox 11">
              <a:extLst>
                <a:ext uri="{FF2B5EF4-FFF2-40B4-BE49-F238E27FC236}">
                  <a16:creationId xmlns:a16="http://schemas.microsoft.com/office/drawing/2014/main" id="{CF27E641-A9B5-827D-5968-D3573DF93123}"/>
                </a:ext>
              </a:extLst>
            </p:cNvPr>
            <p:cNvSpPr txBox="1"/>
            <p:nvPr/>
          </p:nvSpPr>
          <p:spPr>
            <a:xfrm>
              <a:off x="2154" y="168902"/>
              <a:ext cx="2951005" cy="954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 dirty="0">
                  <a:solidFill>
                    <a:srgbClr val="000000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110" name="TextBox 12">
              <a:extLst>
                <a:ext uri="{FF2B5EF4-FFF2-40B4-BE49-F238E27FC236}">
                  <a16:creationId xmlns:a16="http://schemas.microsoft.com/office/drawing/2014/main" id="{017FE896-C349-1BA6-89EE-8C12E16C8F7D}"/>
                </a:ext>
              </a:extLst>
            </p:cNvPr>
            <p:cNvSpPr txBox="1"/>
            <p:nvPr/>
          </p:nvSpPr>
          <p:spPr>
            <a:xfrm>
              <a:off x="0" y="1186184"/>
              <a:ext cx="1650137" cy="315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DWWM 21-22</a:t>
              </a:r>
            </a:p>
          </p:txBody>
        </p: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2CF27C6C-2215-26E0-8304-E797AE336DC2}"/>
              </a:ext>
            </a:extLst>
          </p:cNvPr>
          <p:cNvGrpSpPr/>
          <p:nvPr/>
        </p:nvGrpSpPr>
        <p:grpSpPr>
          <a:xfrm>
            <a:off x="18574294" y="1412285"/>
            <a:ext cx="7557411" cy="8190957"/>
            <a:chOff x="5571294" y="1106952"/>
            <a:chExt cx="7451711" cy="819095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8" name="Rectangle : coins arrondis 77">
              <a:extLst>
                <a:ext uri="{FF2B5EF4-FFF2-40B4-BE49-F238E27FC236}">
                  <a16:creationId xmlns:a16="http://schemas.microsoft.com/office/drawing/2014/main" id="{54685F9A-8E8F-DC24-8B8F-AC39E2784388}"/>
                </a:ext>
              </a:extLst>
            </p:cNvPr>
            <p:cNvSpPr/>
            <p:nvPr/>
          </p:nvSpPr>
          <p:spPr>
            <a:xfrm>
              <a:off x="5571294" y="1106952"/>
              <a:ext cx="7451711" cy="8190957"/>
            </a:xfrm>
            <a:prstGeom prst="roundRect">
              <a:avLst>
                <a:gd name="adj" fmla="val 28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D6B72D08-959B-686D-5955-460084C404FF}"/>
                </a:ext>
              </a:extLst>
            </p:cNvPr>
            <p:cNvGrpSpPr/>
            <p:nvPr/>
          </p:nvGrpSpPr>
          <p:grpSpPr>
            <a:xfrm>
              <a:off x="6154821" y="1338311"/>
              <a:ext cx="6868183" cy="7919989"/>
              <a:chOff x="10307814" y="1140942"/>
              <a:chExt cx="6868183" cy="7919989"/>
            </a:xfrm>
            <a:solidFill>
              <a:schemeClr val="bg1"/>
            </a:solidFill>
          </p:grpSpPr>
          <p:sp>
            <p:nvSpPr>
              <p:cNvPr id="83" name="TextBox 6">
                <a:extLst>
                  <a:ext uri="{FF2B5EF4-FFF2-40B4-BE49-F238E27FC236}">
                    <a16:creationId xmlns:a16="http://schemas.microsoft.com/office/drawing/2014/main" id="{DE5C3399-D3D6-DD9E-835D-DEACA218CB5B}"/>
                  </a:ext>
                </a:extLst>
              </p:cNvPr>
              <p:cNvSpPr txBox="1"/>
              <p:nvPr/>
            </p:nvSpPr>
            <p:spPr>
              <a:xfrm>
                <a:off x="10307814" y="1140942"/>
                <a:ext cx="777763" cy="791998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6" action="ppaction://hlinksldjump"/>
                  </a:rPr>
                  <a:t>02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7" action="ppaction://hlinksldjump"/>
                  </a:rPr>
                  <a:t>03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8" action="ppaction://hlinksldjump"/>
                  </a:rPr>
                  <a:t>07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9" action="ppaction://hlinksldjump"/>
                  </a:rPr>
                  <a:t>08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8" action="ppaction://hlinksldjump"/>
                  </a:rPr>
                  <a:t>09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0" action="ppaction://hlinksldjump"/>
                  </a:rPr>
                  <a:t>10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1" action="ppaction://hlinksldjump"/>
                  </a:rPr>
                  <a:t>12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2" action="ppaction://hlinksldjump"/>
                  </a:rPr>
                  <a:t>13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3" action="ppaction://hlinksldjump"/>
                  </a:rPr>
                  <a:t>25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4" action="ppaction://hlinksldjump"/>
                  </a:rPr>
                  <a:t>26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5" action="ppaction://hlinksldjump"/>
                  </a:rPr>
                  <a:t>28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6" action="ppaction://hlinksldjump"/>
                  </a:rPr>
                  <a:t>29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7" action="ppaction://hlinksldjump"/>
                  </a:rPr>
                  <a:t>30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8" action="ppaction://hlinksldjump"/>
                  </a:rPr>
                  <a:t>31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9" action="ppaction://hlinksldjump"/>
                  </a:rPr>
                  <a:t>32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30" action="ppaction://hlinksldjump"/>
                  </a:rPr>
                  <a:t>33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</p:txBody>
          </p:sp>
          <p:sp>
            <p:nvSpPr>
              <p:cNvPr id="84" name="TextBox 7">
                <a:extLst>
                  <a:ext uri="{FF2B5EF4-FFF2-40B4-BE49-F238E27FC236}">
                    <a16:creationId xmlns:a16="http://schemas.microsoft.com/office/drawing/2014/main" id="{43A04E6E-F84C-9F80-087B-93D6C61B30C4}"/>
                  </a:ext>
                </a:extLst>
              </p:cNvPr>
              <p:cNvSpPr txBox="1"/>
              <p:nvPr/>
            </p:nvSpPr>
            <p:spPr>
              <a:xfrm>
                <a:off x="11500552" y="1169517"/>
                <a:ext cx="5675445" cy="707555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Plan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Résumé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Cahier des charges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Spécification</a:t>
                </a: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 techniques du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Réalisations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extraits de codes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Jeu d'essai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Veille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sur les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vulnérabilités</a:t>
                </a:r>
                <a:endParaRPr lang="en-US" sz="2749" dirty="0">
                  <a:solidFill>
                    <a:srgbClr val="000000"/>
                  </a:solidFill>
                  <a:latin typeface="Lato Bold Italics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Problèmes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recontrés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solutions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Conclusion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Remerciements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</p:txBody>
          </p:sp>
        </p:grpSp>
      </p:grpSp>
      <p:grpSp>
        <p:nvGrpSpPr>
          <p:cNvPr id="85" name="menu">
            <a:extLst>
              <a:ext uri="{FF2B5EF4-FFF2-40B4-BE49-F238E27FC236}">
                <a16:creationId xmlns:a16="http://schemas.microsoft.com/office/drawing/2014/main" id="{F72210F5-7879-0B31-4F8C-4380FFB7B5A6}"/>
              </a:ext>
            </a:extLst>
          </p:cNvPr>
          <p:cNvGrpSpPr/>
          <p:nvPr/>
        </p:nvGrpSpPr>
        <p:grpSpPr>
          <a:xfrm rot="16200000">
            <a:off x="6274279" y="9274629"/>
            <a:ext cx="960028" cy="927371"/>
            <a:chOff x="11506200" y="394775"/>
            <a:chExt cx="960028" cy="914400"/>
          </a:xfrm>
        </p:grpSpPr>
        <p:sp>
          <p:nvSpPr>
            <p:cNvPr id="86" name="Rectangle : coins arrondis 85">
              <a:extLst>
                <a:ext uri="{FF2B5EF4-FFF2-40B4-BE49-F238E27FC236}">
                  <a16:creationId xmlns:a16="http://schemas.microsoft.com/office/drawing/2014/main" id="{57AACE78-0AD1-EC04-1A8F-E463E0E357A8}"/>
                </a:ext>
              </a:extLst>
            </p:cNvPr>
            <p:cNvSpPr/>
            <p:nvPr/>
          </p:nvSpPr>
          <p:spPr>
            <a:xfrm>
              <a:off x="11506200" y="413401"/>
              <a:ext cx="914400" cy="8306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7" name="Graphique 86" descr="Réseau de tâches">
              <a:extLst>
                <a:ext uri="{FF2B5EF4-FFF2-40B4-BE49-F238E27FC236}">
                  <a16:creationId xmlns:a16="http://schemas.microsoft.com/office/drawing/2014/main" id="{D8823CBE-B395-EF09-4D9F-CDBE280D1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11551828" y="394775"/>
              <a:ext cx="914400" cy="914400"/>
            </a:xfrm>
            <a:prstGeom prst="rect">
              <a:avLst/>
            </a:prstGeom>
          </p:spPr>
        </p:pic>
      </p:grp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014DAC77-BE09-B4A4-8D2F-629EC4BBDB70}"/>
              </a:ext>
            </a:extLst>
          </p:cNvPr>
          <p:cNvGrpSpPr/>
          <p:nvPr/>
        </p:nvGrpSpPr>
        <p:grpSpPr>
          <a:xfrm>
            <a:off x="12344942" y="2561406"/>
            <a:ext cx="6030161" cy="3693017"/>
            <a:chOff x="763978" y="6714752"/>
            <a:chExt cx="5275323" cy="3693017"/>
          </a:xfrm>
        </p:grpSpPr>
        <p:grpSp>
          <p:nvGrpSpPr>
            <p:cNvPr id="91" name="Group 12">
              <a:extLst>
                <a:ext uri="{FF2B5EF4-FFF2-40B4-BE49-F238E27FC236}">
                  <a16:creationId xmlns:a16="http://schemas.microsoft.com/office/drawing/2014/main" id="{2F56AED4-191C-647C-B020-6A12BEDAC6F8}"/>
                </a:ext>
              </a:extLst>
            </p:cNvPr>
            <p:cNvGrpSpPr/>
            <p:nvPr/>
          </p:nvGrpSpPr>
          <p:grpSpPr>
            <a:xfrm>
              <a:off x="763978" y="6714752"/>
              <a:ext cx="5206382" cy="3577492"/>
              <a:chOff x="-26593" y="80687"/>
              <a:chExt cx="1372214" cy="2458920"/>
            </a:xfrm>
          </p:grpSpPr>
          <p:sp>
            <p:nvSpPr>
              <p:cNvPr id="93" name="Freeform 13">
                <a:extLst>
                  <a:ext uri="{FF2B5EF4-FFF2-40B4-BE49-F238E27FC236}">
                    <a16:creationId xmlns:a16="http://schemas.microsoft.com/office/drawing/2014/main" id="{F0F3395E-863A-FB6B-6E83-6135C8E6ADEA}"/>
                  </a:ext>
                </a:extLst>
              </p:cNvPr>
              <p:cNvSpPr/>
              <p:nvPr/>
            </p:nvSpPr>
            <p:spPr>
              <a:xfrm>
                <a:off x="-26593" y="80687"/>
                <a:ext cx="1372214" cy="2458920"/>
              </a:xfrm>
              <a:custGeom>
                <a:avLst/>
                <a:gdLst/>
                <a:ahLst/>
                <a:cxnLst/>
                <a:rect l="l" t="t" r="r" b="b"/>
                <a:pathLst>
                  <a:path w="1922055" h="1913890">
                    <a:moveTo>
                      <a:pt x="0" y="0"/>
                    </a:moveTo>
                    <a:lnTo>
                      <a:pt x="1922055" y="0"/>
                    </a:lnTo>
                    <a:lnTo>
                      <a:pt x="1922055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1B9DF0">
                  <a:alpha val="64706"/>
                </a:srgbClr>
              </a:solidFill>
              <a:effectLst>
                <a:reflection blurRad="6350" stA="50000" endA="300" endPos="55000" dir="5400000" sy="-100000" algn="bl" rotWithShape="0"/>
              </a:effectLst>
            </p:spPr>
            <p:txBody>
              <a:bodyPr/>
              <a:lstStyle/>
              <a:p>
                <a:endParaRPr lang="fr-FR" dirty="0"/>
              </a:p>
            </p:txBody>
          </p:sp>
        </p:grp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CCF121E5-5FA4-45F4-5AA9-CD06D5F945DF}"/>
                </a:ext>
              </a:extLst>
            </p:cNvPr>
            <p:cNvSpPr txBox="1"/>
            <p:nvPr/>
          </p:nvSpPr>
          <p:spPr>
            <a:xfrm>
              <a:off x="884839" y="6899116"/>
              <a:ext cx="5154462" cy="35086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rgbClr val="000000"/>
                  </a:solidFill>
                  <a:latin typeface="Playfair Display"/>
                </a:rPr>
                <a:t>From Scratch WebApp/ CMS/Framework</a:t>
              </a:r>
            </a:p>
            <a:p>
              <a:pPr>
                <a:lnSpc>
                  <a:spcPts val="2665"/>
                </a:lnSpc>
              </a:pPr>
              <a:r>
                <a:rPr lang="en-US" sz="2149" spc="42" dirty="0">
                  <a:solidFill>
                    <a:srgbClr val="000000"/>
                  </a:solidFill>
                  <a:latin typeface="Glacial Indifference Bold"/>
                </a:rPr>
                <a:t>PLUS ADAPTÉ À UNE APPLICATION MAISON</a:t>
              </a:r>
            </a:p>
            <a:p>
              <a:pPr>
                <a:lnSpc>
                  <a:spcPts val="2665"/>
                </a:lnSpc>
              </a:pPr>
              <a:r>
                <a:rPr lang="en-US" sz="2149" spc="42" dirty="0">
                  <a:solidFill>
                    <a:srgbClr val="000000"/>
                  </a:solidFill>
                  <a:latin typeface="Glacial Indifference Bold"/>
                </a:rPr>
                <a:t>EVITE D’AVOIR UN CODE LOURD ET INUTILE</a:t>
              </a:r>
            </a:p>
            <a:p>
              <a:pPr>
                <a:lnSpc>
                  <a:spcPts val="2665"/>
                </a:lnSpc>
              </a:pPr>
              <a:r>
                <a:rPr lang="en-US" sz="2149" spc="42" dirty="0">
                  <a:solidFill>
                    <a:srgbClr val="000000"/>
                  </a:solidFill>
                  <a:latin typeface="Glacial Indifference Bold"/>
                </a:rPr>
                <a:t>EVITE DE CUMULER LES DEUX</a:t>
              </a:r>
            </a:p>
            <a:p>
              <a:pPr>
                <a:lnSpc>
                  <a:spcPts val="2665"/>
                </a:lnSpc>
              </a:pPr>
              <a:r>
                <a:rPr lang="en-US" sz="2149" spc="42" dirty="0">
                  <a:solidFill>
                    <a:srgbClr val="000000"/>
                  </a:solidFill>
                  <a:latin typeface="Glacial Indifference Bold"/>
                </a:rPr>
                <a:t>DIRECTEMENT OPÉRATIONNEL</a:t>
              </a:r>
            </a:p>
            <a:p>
              <a:endParaRPr lang="fr-FR" sz="4400" dirty="0"/>
            </a:p>
          </p:txBody>
        </p:sp>
      </p:grpSp>
      <p:grpSp>
        <p:nvGrpSpPr>
          <p:cNvPr id="15" name="VERS DIGITALISATION">
            <a:extLst>
              <a:ext uri="{FF2B5EF4-FFF2-40B4-BE49-F238E27FC236}">
                <a16:creationId xmlns:a16="http://schemas.microsoft.com/office/drawing/2014/main" id="{7EDD93BD-CD73-35AE-B151-6CE340C90EEC}"/>
              </a:ext>
            </a:extLst>
          </p:cNvPr>
          <p:cNvGrpSpPr/>
          <p:nvPr/>
        </p:nvGrpSpPr>
        <p:grpSpPr>
          <a:xfrm>
            <a:off x="3020312" y="2963637"/>
            <a:ext cx="9235578" cy="2915665"/>
            <a:chOff x="5039436" y="2886938"/>
            <a:chExt cx="9235578" cy="2915665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AD785DB7-1433-8229-3E6F-D4A42393B776}"/>
                </a:ext>
              </a:extLst>
            </p:cNvPr>
            <p:cNvGrpSpPr/>
            <p:nvPr/>
          </p:nvGrpSpPr>
          <p:grpSpPr>
            <a:xfrm>
              <a:off x="5039436" y="3041209"/>
              <a:ext cx="6460718" cy="1931889"/>
              <a:chOff x="5039436" y="3041209"/>
              <a:chExt cx="6460718" cy="1931889"/>
            </a:xfrm>
          </p:grpSpPr>
          <p:cxnSp>
            <p:nvCxnSpPr>
              <p:cNvPr id="57" name="Connecteur droit avec flèche 56">
                <a:extLst>
                  <a:ext uri="{FF2B5EF4-FFF2-40B4-BE49-F238E27FC236}">
                    <a16:creationId xmlns:a16="http://schemas.microsoft.com/office/drawing/2014/main" id="{97648BEA-1A03-5A6F-448C-8708B4FAF2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39436" y="3906553"/>
                <a:ext cx="6460718" cy="0"/>
              </a:xfrm>
              <a:prstGeom prst="straightConnector1">
                <a:avLst/>
              </a:prstGeom>
              <a:ln w="2159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50" name="Picture 2" descr="Gears Motor">
                <a:extLst>
                  <a:ext uri="{FF2B5EF4-FFF2-40B4-BE49-F238E27FC236}">
                    <a16:creationId xmlns:a16="http://schemas.microsoft.com/office/drawing/2014/main" id="{72A7324D-8C44-BD14-10FC-6940611D93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2164" y="3041209"/>
                <a:ext cx="2575852" cy="1931889"/>
              </a:xfrm>
              <a:prstGeom prst="rect">
                <a:avLst/>
              </a:prstGeom>
              <a:noFill/>
              <a:effectLst>
                <a:outerShdw blurRad="444500" dist="114300" dir="5400000" sx="90000" sy="-19000" rotWithShape="0">
                  <a:prstClr val="black">
                    <a:alpha val="15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3D1B9CF2-7DE7-DBBA-4092-B452D72C107B}"/>
                </a:ext>
              </a:extLst>
            </p:cNvPr>
            <p:cNvGrpSpPr/>
            <p:nvPr/>
          </p:nvGrpSpPr>
          <p:grpSpPr>
            <a:xfrm>
              <a:off x="11845459" y="2886938"/>
              <a:ext cx="2429555" cy="2915665"/>
              <a:chOff x="11845459" y="2886938"/>
              <a:chExt cx="2429555" cy="2915665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CF957C8-D473-E50F-8F91-958FFAF72204}"/>
                  </a:ext>
                </a:extLst>
              </p:cNvPr>
              <p:cNvSpPr/>
              <p:nvPr/>
            </p:nvSpPr>
            <p:spPr>
              <a:xfrm>
                <a:off x="11900261" y="4879273"/>
                <a:ext cx="2374753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>
                      <a:solidFill>
                        <a:schemeClr val="accent1">
                          <a:lumMod val="50000"/>
                        </a:schemeClr>
                      </a:solidFill>
                    </a:ln>
                    <a:solidFill>
                      <a:schemeClr val="tx2">
                        <a:lumMod val="50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DIGITAL</a:t>
                </a:r>
                <a:endParaRPr lang="fr-FR" sz="5400" b="0" cap="none" spc="0" dirty="0">
                  <a:ln w="0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pic>
            <p:nvPicPr>
              <p:cNvPr id="56" name="Graphique 55" descr="Ordinateur portable">
                <a:extLst>
                  <a:ext uri="{FF2B5EF4-FFF2-40B4-BE49-F238E27FC236}">
                    <a16:creationId xmlns:a16="http://schemas.microsoft.com/office/drawing/2014/main" id="{498F3B38-C857-6652-7C35-2DB4F7D6B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1845459" y="2886938"/>
                <a:ext cx="2239505" cy="2239505"/>
              </a:xfrm>
              <a:prstGeom prst="rect">
                <a:avLst/>
              </a:prstGeom>
              <a:effectLst>
                <a:outerShdw blurRad="546100" dist="228600" dir="5400000" sy="23000" kx="-1200000" algn="bl" rotWithShape="0">
                  <a:prstClr val="black"/>
                </a:outerShdw>
              </a:effectLst>
            </p:spPr>
          </p:pic>
        </p:grpSp>
      </p:grpSp>
      <p:pic>
        <p:nvPicPr>
          <p:cNvPr id="94" name="Menus click" descr="Index pointant vers la droite vu du côté du dos de la main">
            <a:extLst>
              <a:ext uri="{FF2B5EF4-FFF2-40B4-BE49-F238E27FC236}">
                <a16:creationId xmlns:a16="http://schemas.microsoft.com/office/drawing/2014/main" id="{6AE4D636-3B41-09CD-7717-D5EBE71C05CB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 rot="17959518">
            <a:off x="9183256" y="4905858"/>
            <a:ext cx="803958" cy="904186"/>
          </a:xfrm>
          <a:prstGeom prst="ellipse">
            <a:avLst/>
          </a:prstGeom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59456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grpId="2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6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25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75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25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41328 -0.0222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8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5" grpId="0" build="p"/>
      <p:bldP spid="65" grpId="1" build="allAtOnce"/>
      <p:bldP spid="65" grpId="2" build="allAtOnce"/>
      <p:bldP spid="58" grpId="0" uiExpand="1" build="p"/>
      <p:bldP spid="6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5">
            <a:extLst>
              <a:ext uri="{FF2B5EF4-FFF2-40B4-BE49-F238E27FC236}">
                <a16:creationId xmlns:a16="http://schemas.microsoft.com/office/drawing/2014/main" id="{1A4449CD-3D2B-CCCE-6FBF-26862C38D6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730044" y="6134100"/>
            <a:ext cx="16889362" cy="632535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61222B5A-8858-2E2D-A35A-55847F029692}"/>
              </a:ext>
            </a:extLst>
          </p:cNvPr>
          <p:cNvGrpSpPr/>
          <p:nvPr/>
        </p:nvGrpSpPr>
        <p:grpSpPr>
          <a:xfrm>
            <a:off x="815770" y="2108539"/>
            <a:ext cx="16992600" cy="4886324"/>
            <a:chOff x="-1" y="2851603"/>
            <a:chExt cx="16992600" cy="3025322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00DBB3D-5CD8-FD87-EF6B-05A08F4745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71" t="2462" r="19622" b="5515"/>
            <a:stretch/>
          </p:blipFill>
          <p:spPr>
            <a:xfrm>
              <a:off x="8272865" y="2857500"/>
              <a:ext cx="8643535" cy="301942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A9E4C326-11D3-F629-6D25-74631B317B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462" r="50570"/>
            <a:stretch/>
          </p:blipFill>
          <p:spPr>
            <a:xfrm>
              <a:off x="-1" y="2857500"/>
              <a:ext cx="10591801" cy="301942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496FCBDE-F10A-5636-E6D8-D9C6F72D23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7552" t="2238" r="1867" b="5644"/>
            <a:stretch/>
          </p:blipFill>
          <p:spPr>
            <a:xfrm>
              <a:off x="15620999" y="2851603"/>
              <a:ext cx="1371600" cy="301942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13" name="Espace réservé du contenu 5">
            <a:extLst>
              <a:ext uri="{FF2B5EF4-FFF2-40B4-BE49-F238E27FC236}">
                <a16:creationId xmlns:a16="http://schemas.microsoft.com/office/drawing/2014/main" id="{8A7ECA74-7019-DC90-10B4-2854DD719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9563100"/>
            <a:ext cx="4456547" cy="333810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6" name="TextBox 23">
            <a:extLst>
              <a:ext uri="{FF2B5EF4-FFF2-40B4-BE49-F238E27FC236}">
                <a16:creationId xmlns:a16="http://schemas.microsoft.com/office/drawing/2014/main" id="{34CD0A39-6360-E27A-EE90-C2D90BE525B4}"/>
              </a:ext>
            </a:extLst>
          </p:cNvPr>
          <p:cNvSpPr txBox="1"/>
          <p:nvPr/>
        </p:nvSpPr>
        <p:spPr>
          <a:xfrm>
            <a:off x="0" y="413401"/>
            <a:ext cx="105918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5021" dirty="0">
                <a:solidFill>
                  <a:srgbClr val="000000"/>
                </a:solidFill>
                <a:latin typeface="Playfair Display"/>
              </a:rPr>
              <a:t>RESUME PROJET – LE DEROULE</a:t>
            </a:r>
          </a:p>
        </p:txBody>
      </p:sp>
      <p:sp>
        <p:nvSpPr>
          <p:cNvPr id="17" name="TextBox 34">
            <a:extLst>
              <a:ext uri="{FF2B5EF4-FFF2-40B4-BE49-F238E27FC236}">
                <a16:creationId xmlns:a16="http://schemas.microsoft.com/office/drawing/2014/main" id="{92AD574C-A86D-4FAB-D391-3E59C4B7862A}"/>
              </a:ext>
            </a:extLst>
          </p:cNvPr>
          <p:cNvSpPr txBox="1"/>
          <p:nvPr/>
        </p:nvSpPr>
        <p:spPr>
          <a:xfrm>
            <a:off x="15485288" y="-95359"/>
            <a:ext cx="2718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solidFill>
                  <a:srgbClr val="FFFFFF"/>
                </a:solidFill>
                <a:latin typeface="Playfair Display"/>
              </a:rPr>
              <a:t>06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4D56DB2-2AF7-0125-298D-006386E7A2ED}"/>
              </a:ext>
            </a:extLst>
          </p:cNvPr>
          <p:cNvGrpSpPr/>
          <p:nvPr/>
        </p:nvGrpSpPr>
        <p:grpSpPr>
          <a:xfrm>
            <a:off x="1481724" y="6469574"/>
            <a:ext cx="16240919" cy="400110"/>
            <a:chOff x="1481724" y="6354887"/>
            <a:chExt cx="16240919" cy="400110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1ED88841-C93F-795B-6C11-CCACC83547CB}"/>
                </a:ext>
              </a:extLst>
            </p:cNvPr>
            <p:cNvSpPr txBox="1"/>
            <p:nvPr/>
          </p:nvSpPr>
          <p:spPr>
            <a:xfrm>
              <a:off x="1481724" y="6354887"/>
              <a:ext cx="3505943" cy="40011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SEMAINE</a:t>
              </a:r>
              <a:r>
                <a:rPr lang="fr-FR" sz="2000" dirty="0"/>
                <a:t> 1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63744726-89E5-472D-B94F-4CBF5423F841}"/>
                </a:ext>
              </a:extLst>
            </p:cNvPr>
            <p:cNvSpPr txBox="1"/>
            <p:nvPr/>
          </p:nvSpPr>
          <p:spPr>
            <a:xfrm>
              <a:off x="4978514" y="6354887"/>
              <a:ext cx="3664108" cy="40011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SEMAINE</a:t>
              </a:r>
              <a:r>
                <a:rPr lang="fr-FR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2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951DA976-3353-E90E-BF90-86FB72E47383}"/>
                </a:ext>
              </a:extLst>
            </p:cNvPr>
            <p:cNvSpPr txBox="1"/>
            <p:nvPr/>
          </p:nvSpPr>
          <p:spPr>
            <a:xfrm>
              <a:off x="8549956" y="6354887"/>
              <a:ext cx="5413401" cy="40011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SEMAINE</a:t>
              </a:r>
              <a:r>
                <a:rPr lang="fr-FR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3-8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B43213B5-6002-D74A-8A2E-9FD4000CD6F3}"/>
                </a:ext>
              </a:extLst>
            </p:cNvPr>
            <p:cNvSpPr txBox="1"/>
            <p:nvPr/>
          </p:nvSpPr>
          <p:spPr>
            <a:xfrm>
              <a:off x="13923888" y="6354887"/>
              <a:ext cx="3798755" cy="40011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SEMAINE</a:t>
              </a:r>
              <a:r>
                <a:rPr lang="fr-FR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8-10</a:t>
              </a: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94D6AB6A-ACAD-0BA9-7431-3C2D10B86FA5}"/>
              </a:ext>
            </a:extLst>
          </p:cNvPr>
          <p:cNvSpPr txBox="1"/>
          <p:nvPr/>
        </p:nvSpPr>
        <p:spPr>
          <a:xfrm>
            <a:off x="1481724" y="3786909"/>
            <a:ext cx="3776076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SPECIFICATION &amp; FAISABILITE</a:t>
            </a:r>
            <a:endParaRPr lang="fr-FR" sz="2000" b="1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51FE9C6-A988-F329-A931-45D7052F1797}"/>
              </a:ext>
            </a:extLst>
          </p:cNvPr>
          <p:cNvSpPr txBox="1"/>
          <p:nvPr/>
        </p:nvSpPr>
        <p:spPr>
          <a:xfrm>
            <a:off x="5917973" y="4276224"/>
            <a:ext cx="3664108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CONCEPTION</a:t>
            </a: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003D7AB-E9AC-CDE5-A2E9-8E1AF2C61EC9}"/>
              </a:ext>
            </a:extLst>
          </p:cNvPr>
          <p:cNvSpPr txBox="1"/>
          <p:nvPr/>
        </p:nvSpPr>
        <p:spPr>
          <a:xfrm>
            <a:off x="8960008" y="4805052"/>
            <a:ext cx="5413401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DEVELOPPEMENT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2D9F49C-B54E-F11F-302E-866D4BF1B47C}"/>
              </a:ext>
            </a:extLst>
          </p:cNvPr>
          <p:cNvSpPr txBox="1"/>
          <p:nvPr/>
        </p:nvSpPr>
        <p:spPr>
          <a:xfrm>
            <a:off x="14373409" y="5333880"/>
            <a:ext cx="3388703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DE TEST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5FF987D-AF23-05BB-4331-1A4F1033CACC}"/>
              </a:ext>
            </a:extLst>
          </p:cNvPr>
          <p:cNvSpPr txBox="1"/>
          <p:nvPr/>
        </p:nvSpPr>
        <p:spPr>
          <a:xfrm>
            <a:off x="16435541" y="5899943"/>
            <a:ext cx="1310986" cy="40011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LIVRABLE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11D93AA-F932-28AC-05F8-3F19410D5D92}"/>
              </a:ext>
            </a:extLst>
          </p:cNvPr>
          <p:cNvSpPr txBox="1"/>
          <p:nvPr/>
        </p:nvSpPr>
        <p:spPr>
          <a:xfrm>
            <a:off x="3234695" y="5392175"/>
            <a:ext cx="5024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Présentation client cahier des charges</a:t>
            </a:r>
          </a:p>
          <a:p>
            <a:pPr algn="ctr"/>
            <a:r>
              <a:rPr lang="fr-F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s+2</a:t>
            </a:r>
            <a:endParaRPr lang="fr-FR" sz="2000" b="1" dirty="0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FD2953B0-2B26-C688-D515-B7055C4CBA56}"/>
              </a:ext>
            </a:extLst>
          </p:cNvPr>
          <p:cNvCxnSpPr>
            <a:cxnSpLocks/>
          </p:cNvCxnSpPr>
          <p:nvPr/>
        </p:nvCxnSpPr>
        <p:spPr>
          <a:xfrm>
            <a:off x="5917973" y="4752497"/>
            <a:ext cx="0" cy="50522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936DEE86-F313-DD93-1562-2A645D1FAA6E}"/>
              </a:ext>
            </a:extLst>
          </p:cNvPr>
          <p:cNvSpPr txBox="1"/>
          <p:nvPr/>
        </p:nvSpPr>
        <p:spPr>
          <a:xfrm>
            <a:off x="5257799" y="4276224"/>
            <a:ext cx="667103" cy="38706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endParaRPr lang="fr-FR" sz="2000" b="1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4680F71-8E62-34F7-7B03-28444326F496}"/>
              </a:ext>
            </a:extLst>
          </p:cNvPr>
          <p:cNvSpPr txBox="1"/>
          <p:nvPr/>
        </p:nvSpPr>
        <p:spPr>
          <a:xfrm>
            <a:off x="8219206" y="5425949"/>
            <a:ext cx="5024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Présentation 1</a:t>
            </a:r>
            <a:r>
              <a:rPr lang="fr-FR" sz="2000" b="1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ère</a:t>
            </a:r>
            <a:r>
              <a:rPr lang="fr-F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maquette </a:t>
            </a:r>
          </a:p>
          <a:p>
            <a:pPr algn="ctr"/>
            <a:r>
              <a:rPr lang="fr-F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m+1</a:t>
            </a:r>
            <a:endParaRPr lang="fr-FR" sz="2000" b="1" dirty="0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FFEED16C-3F13-CB9C-F236-D2BBEDE66C04}"/>
              </a:ext>
            </a:extLst>
          </p:cNvPr>
          <p:cNvCxnSpPr>
            <a:cxnSpLocks/>
          </p:cNvCxnSpPr>
          <p:nvPr/>
        </p:nvCxnSpPr>
        <p:spPr>
          <a:xfrm>
            <a:off x="9620112" y="5005107"/>
            <a:ext cx="0" cy="50522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1E341052-9531-8939-ABF9-C3CA1617688F}"/>
              </a:ext>
            </a:extLst>
          </p:cNvPr>
          <p:cNvSpPr txBox="1"/>
          <p:nvPr/>
        </p:nvSpPr>
        <p:spPr>
          <a:xfrm>
            <a:off x="13917995" y="5333880"/>
            <a:ext cx="548682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endParaRPr lang="fr-FR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2FA4939-6904-7313-D698-70F2C33D9845}"/>
              </a:ext>
            </a:extLst>
          </p:cNvPr>
          <p:cNvSpPr txBox="1"/>
          <p:nvPr/>
        </p:nvSpPr>
        <p:spPr>
          <a:xfrm>
            <a:off x="8930067" y="4805052"/>
            <a:ext cx="726118" cy="40312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4650575D-A081-A80D-FDB1-E3FEAB1D3344}"/>
              </a:ext>
            </a:extLst>
          </p:cNvPr>
          <p:cNvSpPr txBox="1"/>
          <p:nvPr/>
        </p:nvSpPr>
        <p:spPr>
          <a:xfrm>
            <a:off x="16210467" y="4805052"/>
            <a:ext cx="204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Beta testeurs</a:t>
            </a:r>
            <a:endParaRPr lang="fr-FR" sz="2000" b="1" dirty="0"/>
          </a:p>
        </p:txBody>
      </p:sp>
      <p:sp>
        <p:nvSpPr>
          <p:cNvPr id="18" name="Espace réservé du contenu 8">
            <a:extLst>
              <a:ext uri="{FF2B5EF4-FFF2-40B4-BE49-F238E27FC236}">
                <a16:creationId xmlns:a16="http://schemas.microsoft.com/office/drawing/2014/main" id="{8F8A5D79-9CD0-BB35-5807-050A0EFB4D1B}"/>
              </a:ext>
            </a:extLst>
          </p:cNvPr>
          <p:cNvSpPr txBox="1">
            <a:spLocks/>
          </p:cNvSpPr>
          <p:nvPr/>
        </p:nvSpPr>
        <p:spPr>
          <a:xfrm>
            <a:off x="12600087" y="7229020"/>
            <a:ext cx="3184498" cy="27579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04775" cmpd="thickThin">
            <a:solidFill>
              <a:schemeClr val="accent1">
                <a:shade val="95000"/>
                <a:satMod val="105000"/>
              </a:schemeClr>
            </a:solidFill>
            <a:prstDash val="lgDashDotDot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  <a:softEdge rad="127000"/>
          </a:effectLst>
          <a:scene3d>
            <a:camera prst="orthographicFront"/>
            <a:lightRig rig="freezing" dir="t"/>
          </a:scene3d>
          <a:sp3d prstMaterial="metal">
            <a:bevelB prst="convex"/>
          </a:sp3d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800" b="1" dirty="0">
                <a:solidFill>
                  <a:srgbClr val="00B050"/>
                </a:solidFill>
                <a:latin typeface="Source Code Pro Light" panose="020B0409030403020204" pitchFamily="49" charset="0"/>
              </a:rPr>
              <a:t>☑ </a:t>
            </a:r>
            <a:r>
              <a:rPr lang="fr-FR" sz="2800" dirty="0"/>
              <a:t>Des phases de recherches</a:t>
            </a:r>
          </a:p>
          <a:p>
            <a:pPr marL="0" indent="0">
              <a:buNone/>
            </a:pPr>
            <a:r>
              <a:rPr lang="fr-FR" sz="3600" b="1" dirty="0">
                <a:solidFill>
                  <a:srgbClr val="00B050"/>
                </a:solidFill>
                <a:latin typeface="Source Code Pro Light" panose="020B0409030403020204" pitchFamily="49" charset="0"/>
              </a:rPr>
              <a:t>☑</a:t>
            </a:r>
            <a:r>
              <a:rPr lang="fr-FR" sz="2000" b="1" dirty="0">
                <a:solidFill>
                  <a:srgbClr val="00B050"/>
                </a:solidFill>
                <a:latin typeface="Source Code Pro Light" panose="020B0409030403020204" pitchFamily="49" charset="0"/>
              </a:rPr>
              <a:t> </a:t>
            </a:r>
            <a:r>
              <a:rPr lang="fr-FR" sz="4400" dirty="0">
                <a:solidFill>
                  <a:srgbClr val="FF0000"/>
                </a:solidFill>
              </a:rPr>
              <a:t>3 </a:t>
            </a:r>
            <a:r>
              <a:rPr lang="fr-FR" sz="2800" dirty="0"/>
              <a:t>Points de RV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2800" dirty="0"/>
              <a:t> Finalisation du projet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D06E09B0-0EC3-8932-2A28-6CD42E250161}"/>
              </a:ext>
            </a:extLst>
          </p:cNvPr>
          <p:cNvCxnSpPr>
            <a:cxnSpLocks/>
          </p:cNvCxnSpPr>
          <p:nvPr/>
        </p:nvCxnSpPr>
        <p:spPr>
          <a:xfrm>
            <a:off x="16992600" y="5081270"/>
            <a:ext cx="0" cy="25261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1" name="Group 9">
            <a:extLst>
              <a:ext uri="{FF2B5EF4-FFF2-40B4-BE49-F238E27FC236}">
                <a16:creationId xmlns:a16="http://schemas.microsoft.com/office/drawing/2014/main" id="{4EBAC352-8155-E5CD-5CF7-FF104E9634FF}"/>
              </a:ext>
            </a:extLst>
          </p:cNvPr>
          <p:cNvGrpSpPr/>
          <p:nvPr/>
        </p:nvGrpSpPr>
        <p:grpSpPr>
          <a:xfrm>
            <a:off x="16280618" y="8702908"/>
            <a:ext cx="2214870" cy="1126255"/>
            <a:chOff x="0" y="0"/>
            <a:chExt cx="2953159" cy="1501673"/>
          </a:xfrm>
        </p:grpSpPr>
        <p:sp>
          <p:nvSpPr>
            <p:cNvPr id="42" name="TextBox 10">
              <a:extLst>
                <a:ext uri="{FF2B5EF4-FFF2-40B4-BE49-F238E27FC236}">
                  <a16:creationId xmlns:a16="http://schemas.microsoft.com/office/drawing/2014/main" id="{AACD6CFB-16D0-C5E2-587A-201475693D54}"/>
                </a:ext>
              </a:extLst>
            </p:cNvPr>
            <p:cNvSpPr txBox="1"/>
            <p:nvPr/>
          </p:nvSpPr>
          <p:spPr>
            <a:xfrm>
              <a:off x="0" y="-19050"/>
              <a:ext cx="736605" cy="155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>
                  <a:solidFill>
                    <a:srgbClr val="000000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52" name="TextBox 11">
              <a:extLst>
                <a:ext uri="{FF2B5EF4-FFF2-40B4-BE49-F238E27FC236}">
                  <a16:creationId xmlns:a16="http://schemas.microsoft.com/office/drawing/2014/main" id="{01891EAE-AFB4-517C-51D9-DB25F71EFF49}"/>
                </a:ext>
              </a:extLst>
            </p:cNvPr>
            <p:cNvSpPr txBox="1"/>
            <p:nvPr/>
          </p:nvSpPr>
          <p:spPr>
            <a:xfrm>
              <a:off x="2154" y="168902"/>
              <a:ext cx="2951005" cy="954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 dirty="0">
                  <a:solidFill>
                    <a:srgbClr val="000000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53" name="TextBox 12">
              <a:extLst>
                <a:ext uri="{FF2B5EF4-FFF2-40B4-BE49-F238E27FC236}">
                  <a16:creationId xmlns:a16="http://schemas.microsoft.com/office/drawing/2014/main" id="{3364E213-7408-BAEF-6B8B-964F9156A15F}"/>
                </a:ext>
              </a:extLst>
            </p:cNvPr>
            <p:cNvSpPr txBox="1"/>
            <p:nvPr/>
          </p:nvSpPr>
          <p:spPr>
            <a:xfrm>
              <a:off x="0" y="1186184"/>
              <a:ext cx="1650137" cy="315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 dirty="0">
                  <a:solidFill>
                    <a:srgbClr val="000000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 dirty="0">
                  <a:solidFill>
                    <a:srgbClr val="000000"/>
                  </a:solidFill>
                  <a:latin typeface="Roboto"/>
                </a:rPr>
                <a:t>DWWM 21-22</a:t>
              </a:r>
            </a:p>
          </p:txBody>
        </p:sp>
      </p:grpSp>
      <p:pic>
        <p:nvPicPr>
          <p:cNvPr id="55" name="Picture 22">
            <a:extLst>
              <a:ext uri="{FF2B5EF4-FFF2-40B4-BE49-F238E27FC236}">
                <a16:creationId xmlns:a16="http://schemas.microsoft.com/office/drawing/2014/main" id="{5882E75C-A0D3-478E-D049-C25AB5C4AA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70926" y="4216845"/>
            <a:ext cx="901304" cy="578683"/>
          </a:xfrm>
          <a:prstGeom prst="rect">
            <a:avLst/>
          </a:prstGeom>
        </p:spPr>
      </p:pic>
      <p:grpSp>
        <p:nvGrpSpPr>
          <p:cNvPr id="74" name="Groupe 73">
            <a:extLst>
              <a:ext uri="{FF2B5EF4-FFF2-40B4-BE49-F238E27FC236}">
                <a16:creationId xmlns:a16="http://schemas.microsoft.com/office/drawing/2014/main" id="{37CE939A-D045-8121-E2D2-ED46A4391006}"/>
              </a:ext>
            </a:extLst>
          </p:cNvPr>
          <p:cNvGrpSpPr/>
          <p:nvPr/>
        </p:nvGrpSpPr>
        <p:grpSpPr>
          <a:xfrm>
            <a:off x="18574294" y="1412285"/>
            <a:ext cx="7557411" cy="8190957"/>
            <a:chOff x="5571294" y="1106952"/>
            <a:chExt cx="7451711" cy="819095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5" name="Rectangle : coins arrondis 74">
              <a:extLst>
                <a:ext uri="{FF2B5EF4-FFF2-40B4-BE49-F238E27FC236}">
                  <a16:creationId xmlns:a16="http://schemas.microsoft.com/office/drawing/2014/main" id="{B89E1CB9-5110-8BC1-E1D4-2505672E26B9}"/>
                </a:ext>
              </a:extLst>
            </p:cNvPr>
            <p:cNvSpPr/>
            <p:nvPr/>
          </p:nvSpPr>
          <p:spPr>
            <a:xfrm>
              <a:off x="5571294" y="1106952"/>
              <a:ext cx="7451711" cy="8190957"/>
            </a:xfrm>
            <a:prstGeom prst="roundRect">
              <a:avLst>
                <a:gd name="adj" fmla="val 28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6" name="Groupe 75">
              <a:extLst>
                <a:ext uri="{FF2B5EF4-FFF2-40B4-BE49-F238E27FC236}">
                  <a16:creationId xmlns:a16="http://schemas.microsoft.com/office/drawing/2014/main" id="{57D6809E-58A3-6BCA-ADAB-BEC1F4551607}"/>
                </a:ext>
              </a:extLst>
            </p:cNvPr>
            <p:cNvGrpSpPr/>
            <p:nvPr/>
          </p:nvGrpSpPr>
          <p:grpSpPr>
            <a:xfrm>
              <a:off x="6154821" y="1338311"/>
              <a:ext cx="6868183" cy="7919989"/>
              <a:chOff x="10307814" y="1140942"/>
              <a:chExt cx="6868183" cy="7919989"/>
            </a:xfrm>
            <a:solidFill>
              <a:schemeClr val="bg1"/>
            </a:solidFill>
          </p:grpSpPr>
          <p:sp>
            <p:nvSpPr>
              <p:cNvPr id="77" name="TextBox 6">
                <a:extLst>
                  <a:ext uri="{FF2B5EF4-FFF2-40B4-BE49-F238E27FC236}">
                    <a16:creationId xmlns:a16="http://schemas.microsoft.com/office/drawing/2014/main" id="{C2A263A5-C706-AE2C-D526-B8A389178D70}"/>
                  </a:ext>
                </a:extLst>
              </p:cNvPr>
              <p:cNvSpPr txBox="1"/>
              <p:nvPr/>
            </p:nvSpPr>
            <p:spPr>
              <a:xfrm>
                <a:off x="10307814" y="1140942"/>
                <a:ext cx="777763" cy="791998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7" action="ppaction://hlinksldjump"/>
                  </a:rPr>
                  <a:t>02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8" action="ppaction://hlinksldjump"/>
                  </a:rPr>
                  <a:t>03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9" action="ppaction://hlinksldjump"/>
                  </a:rPr>
                  <a:t>07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0" action="ppaction://hlinksldjump"/>
                  </a:rPr>
                  <a:t>08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9" action="ppaction://hlinksldjump"/>
                  </a:rPr>
                  <a:t>09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1" action="ppaction://hlinksldjump"/>
                  </a:rPr>
                  <a:t>10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2" action="ppaction://hlinksldjump"/>
                  </a:rPr>
                  <a:t>12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3" action="ppaction://hlinksldjump"/>
                  </a:rPr>
                  <a:t>13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4" action="ppaction://hlinksldjump"/>
                  </a:rPr>
                  <a:t>25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5" action="ppaction://hlinksldjump"/>
                  </a:rPr>
                  <a:t>26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6" action="ppaction://hlinksldjump"/>
                  </a:rPr>
                  <a:t>28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7" action="ppaction://hlinksldjump"/>
                  </a:rPr>
                  <a:t>29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8" action="ppaction://hlinksldjump"/>
                  </a:rPr>
                  <a:t>30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9" action="ppaction://hlinksldjump"/>
                  </a:rPr>
                  <a:t>31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0" action="ppaction://hlinksldjump"/>
                  </a:rPr>
                  <a:t>32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1" action="ppaction://hlinksldjump"/>
                  </a:rPr>
                  <a:t>33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</p:txBody>
          </p:sp>
          <p:sp>
            <p:nvSpPr>
              <p:cNvPr id="78" name="TextBox 7">
                <a:extLst>
                  <a:ext uri="{FF2B5EF4-FFF2-40B4-BE49-F238E27FC236}">
                    <a16:creationId xmlns:a16="http://schemas.microsoft.com/office/drawing/2014/main" id="{FD28679A-E5DF-0B9C-B76E-814033A36854}"/>
                  </a:ext>
                </a:extLst>
              </p:cNvPr>
              <p:cNvSpPr txBox="1"/>
              <p:nvPr/>
            </p:nvSpPr>
            <p:spPr>
              <a:xfrm>
                <a:off x="11500552" y="1169517"/>
                <a:ext cx="5675445" cy="707555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Plan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Résumé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Cahier des charges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Spécification</a:t>
                </a: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 techniques du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Réalisations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extraits de codes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Jeu d'essai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Veille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sur les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vulnérabilités</a:t>
                </a:r>
                <a:endParaRPr lang="en-US" sz="2749" dirty="0">
                  <a:solidFill>
                    <a:srgbClr val="000000"/>
                  </a:solidFill>
                  <a:latin typeface="Lato Bold Italics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Problèmes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recontrés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solutions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Conclusion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Remerciements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</p:txBody>
          </p:sp>
        </p:grpSp>
      </p:grpSp>
      <p:grpSp>
        <p:nvGrpSpPr>
          <p:cNvPr id="79" name="menu">
            <a:extLst>
              <a:ext uri="{FF2B5EF4-FFF2-40B4-BE49-F238E27FC236}">
                <a16:creationId xmlns:a16="http://schemas.microsoft.com/office/drawing/2014/main" id="{D49A64E0-4F38-8CB8-F2B3-428556A77EAE}"/>
              </a:ext>
            </a:extLst>
          </p:cNvPr>
          <p:cNvGrpSpPr/>
          <p:nvPr/>
        </p:nvGrpSpPr>
        <p:grpSpPr>
          <a:xfrm rot="16200000">
            <a:off x="3380576" y="9405123"/>
            <a:ext cx="960028" cy="927371"/>
            <a:chOff x="11506200" y="394775"/>
            <a:chExt cx="960028" cy="914400"/>
          </a:xfrm>
        </p:grpSpPr>
        <p:sp>
          <p:nvSpPr>
            <p:cNvPr id="80" name="Rectangle : coins arrondis 79">
              <a:extLst>
                <a:ext uri="{FF2B5EF4-FFF2-40B4-BE49-F238E27FC236}">
                  <a16:creationId xmlns:a16="http://schemas.microsoft.com/office/drawing/2014/main" id="{8DCAEEC4-341C-5BFA-AA1C-B7D9935CE05C}"/>
                </a:ext>
              </a:extLst>
            </p:cNvPr>
            <p:cNvSpPr/>
            <p:nvPr/>
          </p:nvSpPr>
          <p:spPr>
            <a:xfrm>
              <a:off x="11506200" y="413401"/>
              <a:ext cx="914400" cy="8306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1" name="Graphique 80" descr="Réseau de tâches">
              <a:extLst>
                <a:ext uri="{FF2B5EF4-FFF2-40B4-BE49-F238E27FC236}">
                  <a16:creationId xmlns:a16="http://schemas.microsoft.com/office/drawing/2014/main" id="{AFA42EAB-9407-49A6-BE84-A205F8515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1551828" y="39477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380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41328 -0.0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8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18">
            <a:extLst>
              <a:ext uri="{FF2B5EF4-FFF2-40B4-BE49-F238E27FC236}">
                <a16:creationId xmlns:a16="http://schemas.microsoft.com/office/drawing/2014/main" id="{C81D300F-E0D3-BA46-F31F-A851229FB35C}"/>
              </a:ext>
            </a:extLst>
          </p:cNvPr>
          <p:cNvGrpSpPr>
            <a:grpSpLocks noChangeAspect="1"/>
          </p:cNvGrpSpPr>
          <p:nvPr/>
        </p:nvGrpSpPr>
        <p:grpSpPr>
          <a:xfrm>
            <a:off x="1705365" y="6819900"/>
            <a:ext cx="1191876" cy="2358332"/>
            <a:chOff x="0" y="0"/>
            <a:chExt cx="2620010" cy="518414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109E28D5-9EC3-B8FA-61EB-16AC6F5E3DB0}"/>
                </a:ext>
              </a:extLst>
            </p:cNvPr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2"/>
              <a:stretch>
                <a:fillRect l="-10901" r="-10901"/>
              </a:stretch>
            </a:blipFill>
          </p:spPr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1ECE4B2D-19EA-BED7-736F-85A10A55B8F6}"/>
                </a:ext>
              </a:extLst>
            </p:cNvPr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A19CEAD2-4A4B-41BA-CD2A-EC8FA07006B7}"/>
                </a:ext>
              </a:extLst>
            </p:cNvPr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AFA9EFA2-DDBF-4C2D-444E-16C55CD2BF14}"/>
                </a:ext>
              </a:extLst>
            </p:cNvPr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B6A2119B-7A5E-A5F5-F57A-719527AA20E3}"/>
                </a:ext>
              </a:extLst>
            </p:cNvPr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47" name="Freeform 24">
              <a:extLst>
                <a:ext uri="{FF2B5EF4-FFF2-40B4-BE49-F238E27FC236}">
                  <a16:creationId xmlns:a16="http://schemas.microsoft.com/office/drawing/2014/main" id="{1566D520-22C2-E9B5-CDBF-2A7F3AA0D589}"/>
                </a:ext>
              </a:extLst>
            </p:cNvPr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ADEF9787-1001-542A-7B40-87C15671AAED}"/>
                </a:ext>
              </a:extLst>
            </p:cNvPr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49" name="Freeform 26">
              <a:extLst>
                <a:ext uri="{FF2B5EF4-FFF2-40B4-BE49-F238E27FC236}">
                  <a16:creationId xmlns:a16="http://schemas.microsoft.com/office/drawing/2014/main" id="{70749823-4FBA-3AC8-CC12-75152D9B0E45}"/>
                </a:ext>
              </a:extLst>
            </p:cNvPr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50" name="Freeform 27">
              <a:extLst>
                <a:ext uri="{FF2B5EF4-FFF2-40B4-BE49-F238E27FC236}">
                  <a16:creationId xmlns:a16="http://schemas.microsoft.com/office/drawing/2014/main" id="{8A793A26-F373-A869-03D1-EE90A41BEDB5}"/>
                </a:ext>
              </a:extLst>
            </p:cNvPr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2500" b="12500"/>
          <a:stretch>
            <a:fillRect/>
          </a:stretch>
        </p:blipFill>
        <p:spPr>
          <a:xfrm>
            <a:off x="14671" y="-13812"/>
            <a:ext cx="18288000" cy="10287000"/>
          </a:xfrm>
          <a:prstGeom prst="rect">
            <a:avLst/>
          </a:prstGeom>
        </p:spPr>
      </p:pic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252707" y="9258300"/>
            <a:ext cx="720422" cy="720419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621" b="-621"/>
              </a:stretch>
            </a:blipFill>
          </p:spPr>
        </p:sp>
      </p:grpSp>
      <p:sp>
        <p:nvSpPr>
          <p:cNvPr id="14" name="TextBox 23">
            <a:extLst>
              <a:ext uri="{FF2B5EF4-FFF2-40B4-BE49-F238E27FC236}">
                <a16:creationId xmlns:a16="http://schemas.microsoft.com/office/drawing/2014/main" id="{04D1BC11-513D-244C-A3D2-9E0B00F213B4}"/>
              </a:ext>
            </a:extLst>
          </p:cNvPr>
          <p:cNvSpPr txBox="1"/>
          <p:nvPr/>
        </p:nvSpPr>
        <p:spPr>
          <a:xfrm>
            <a:off x="1023765" y="2670647"/>
            <a:ext cx="9982200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115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00FFFF"/>
                </a:highlight>
                <a:latin typeface="Playfair Display"/>
              </a:rPr>
              <a:t>CAHIER DES CHARGES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4CF3802E-88E3-70C5-A7D4-D97E39CD95F1}"/>
              </a:ext>
            </a:extLst>
          </p:cNvPr>
          <p:cNvSpPr txBox="1"/>
          <p:nvPr/>
        </p:nvSpPr>
        <p:spPr>
          <a:xfrm>
            <a:off x="15652744" y="33756"/>
            <a:ext cx="2718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latin typeface="Playfair Display"/>
              </a:rPr>
              <a:t>08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527152" y="9525"/>
            <a:ext cx="2718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solidFill>
                  <a:srgbClr val="FFFFFF"/>
                </a:solidFill>
                <a:latin typeface="Playfair Display"/>
              </a:rPr>
              <a:t>08</a:t>
            </a:r>
          </a:p>
        </p:txBody>
      </p:sp>
      <p:grpSp>
        <p:nvGrpSpPr>
          <p:cNvPr id="51" name="Group 9">
            <a:extLst>
              <a:ext uri="{FF2B5EF4-FFF2-40B4-BE49-F238E27FC236}">
                <a16:creationId xmlns:a16="http://schemas.microsoft.com/office/drawing/2014/main" id="{4D47DF7F-648E-0CFE-5BD8-414F4AFD0ECD}"/>
              </a:ext>
            </a:extLst>
          </p:cNvPr>
          <p:cNvGrpSpPr/>
          <p:nvPr/>
        </p:nvGrpSpPr>
        <p:grpSpPr>
          <a:xfrm>
            <a:off x="16280618" y="8702908"/>
            <a:ext cx="2214870" cy="1126255"/>
            <a:chOff x="0" y="0"/>
            <a:chExt cx="2953159" cy="1501673"/>
          </a:xfrm>
        </p:grpSpPr>
        <p:sp>
          <p:nvSpPr>
            <p:cNvPr id="52" name="TextBox 10">
              <a:extLst>
                <a:ext uri="{FF2B5EF4-FFF2-40B4-BE49-F238E27FC236}">
                  <a16:creationId xmlns:a16="http://schemas.microsoft.com/office/drawing/2014/main" id="{05BA7E06-0CCB-CD85-456E-7B3BD09EB5BC}"/>
                </a:ext>
              </a:extLst>
            </p:cNvPr>
            <p:cNvSpPr txBox="1"/>
            <p:nvPr/>
          </p:nvSpPr>
          <p:spPr>
            <a:xfrm>
              <a:off x="0" y="-19050"/>
              <a:ext cx="736605" cy="155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>
                  <a:solidFill>
                    <a:srgbClr val="000000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53" name="TextBox 11">
              <a:extLst>
                <a:ext uri="{FF2B5EF4-FFF2-40B4-BE49-F238E27FC236}">
                  <a16:creationId xmlns:a16="http://schemas.microsoft.com/office/drawing/2014/main" id="{89E37DA6-2652-0810-EDC2-F84C7A454251}"/>
                </a:ext>
              </a:extLst>
            </p:cNvPr>
            <p:cNvSpPr txBox="1"/>
            <p:nvPr/>
          </p:nvSpPr>
          <p:spPr>
            <a:xfrm>
              <a:off x="2154" y="168902"/>
              <a:ext cx="2951005" cy="954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 dirty="0">
                  <a:solidFill>
                    <a:srgbClr val="000000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54" name="TextBox 12">
              <a:extLst>
                <a:ext uri="{FF2B5EF4-FFF2-40B4-BE49-F238E27FC236}">
                  <a16:creationId xmlns:a16="http://schemas.microsoft.com/office/drawing/2014/main" id="{D5782940-63AA-79BF-1AC2-59287E01BC0A}"/>
                </a:ext>
              </a:extLst>
            </p:cNvPr>
            <p:cNvSpPr txBox="1"/>
            <p:nvPr/>
          </p:nvSpPr>
          <p:spPr>
            <a:xfrm>
              <a:off x="0" y="1186184"/>
              <a:ext cx="1650137" cy="315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DWWM 21-22</a:t>
              </a:r>
            </a:p>
          </p:txBody>
        </p: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5EB928D1-9ABB-E163-E197-C595F7E1F2A0}"/>
              </a:ext>
            </a:extLst>
          </p:cNvPr>
          <p:cNvGrpSpPr/>
          <p:nvPr/>
        </p:nvGrpSpPr>
        <p:grpSpPr>
          <a:xfrm>
            <a:off x="18574294" y="1412285"/>
            <a:ext cx="7557411" cy="8190957"/>
            <a:chOff x="5571294" y="1106952"/>
            <a:chExt cx="7451711" cy="819095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2" name="Rectangle : coins arrondis 61">
              <a:extLst>
                <a:ext uri="{FF2B5EF4-FFF2-40B4-BE49-F238E27FC236}">
                  <a16:creationId xmlns:a16="http://schemas.microsoft.com/office/drawing/2014/main" id="{F21D6565-EBB1-4B8D-1B74-EE3048FBA462}"/>
                </a:ext>
              </a:extLst>
            </p:cNvPr>
            <p:cNvSpPr/>
            <p:nvPr/>
          </p:nvSpPr>
          <p:spPr>
            <a:xfrm>
              <a:off x="5571294" y="1106952"/>
              <a:ext cx="7451711" cy="8190957"/>
            </a:xfrm>
            <a:prstGeom prst="roundRect">
              <a:avLst>
                <a:gd name="adj" fmla="val 28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3" name="Groupe 62">
              <a:extLst>
                <a:ext uri="{FF2B5EF4-FFF2-40B4-BE49-F238E27FC236}">
                  <a16:creationId xmlns:a16="http://schemas.microsoft.com/office/drawing/2014/main" id="{7AFE4090-444E-A81D-82B3-6762710D2E3E}"/>
                </a:ext>
              </a:extLst>
            </p:cNvPr>
            <p:cNvGrpSpPr/>
            <p:nvPr/>
          </p:nvGrpSpPr>
          <p:grpSpPr>
            <a:xfrm>
              <a:off x="6154821" y="1338311"/>
              <a:ext cx="6868183" cy="7919989"/>
              <a:chOff x="10307814" y="1140942"/>
              <a:chExt cx="6868183" cy="7919989"/>
            </a:xfrm>
            <a:solidFill>
              <a:schemeClr val="bg1"/>
            </a:solidFill>
          </p:grpSpPr>
          <p:sp>
            <p:nvSpPr>
              <p:cNvPr id="64" name="TextBox 6">
                <a:extLst>
                  <a:ext uri="{FF2B5EF4-FFF2-40B4-BE49-F238E27FC236}">
                    <a16:creationId xmlns:a16="http://schemas.microsoft.com/office/drawing/2014/main" id="{C422E964-88FF-37DF-AA62-46E88723C127}"/>
                  </a:ext>
                </a:extLst>
              </p:cNvPr>
              <p:cNvSpPr txBox="1"/>
              <p:nvPr/>
            </p:nvSpPr>
            <p:spPr>
              <a:xfrm>
                <a:off x="10307814" y="1140942"/>
                <a:ext cx="777763" cy="791998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5" action="ppaction://hlinksldjump"/>
                  </a:rPr>
                  <a:t>02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6" action="ppaction://hlinksldjump"/>
                  </a:rPr>
                  <a:t>03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7" action="ppaction://hlinksldjump"/>
                  </a:rPr>
                  <a:t>07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8" action="ppaction://hlinksldjump"/>
                  </a:rPr>
                  <a:t>08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7" action="ppaction://hlinksldjump"/>
                  </a:rPr>
                  <a:t>09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9" action="ppaction://hlinksldjump"/>
                  </a:rPr>
                  <a:t>10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0" action="ppaction://hlinksldjump"/>
                  </a:rPr>
                  <a:t>12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1" action="ppaction://hlinksldjump"/>
                  </a:rPr>
                  <a:t>13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2" action="ppaction://hlinksldjump"/>
                  </a:rPr>
                  <a:t>25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3" action="ppaction://hlinksldjump"/>
                  </a:rPr>
                  <a:t>26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4" action="ppaction://hlinksldjump"/>
                  </a:rPr>
                  <a:t>28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5" action="ppaction://hlinksldjump"/>
                  </a:rPr>
                  <a:t>29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6" action="ppaction://hlinksldjump"/>
                  </a:rPr>
                  <a:t>30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7" action="ppaction://hlinksldjump"/>
                  </a:rPr>
                  <a:t>31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8" action="ppaction://hlinksldjump"/>
                  </a:rPr>
                  <a:t>32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9" action="ppaction://hlinksldjump"/>
                  </a:rPr>
                  <a:t>33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</p:txBody>
          </p:sp>
          <p:sp>
            <p:nvSpPr>
              <p:cNvPr id="65" name="TextBox 7">
                <a:extLst>
                  <a:ext uri="{FF2B5EF4-FFF2-40B4-BE49-F238E27FC236}">
                    <a16:creationId xmlns:a16="http://schemas.microsoft.com/office/drawing/2014/main" id="{7E964AB7-FD10-2D9B-2814-CF60ADCE988A}"/>
                  </a:ext>
                </a:extLst>
              </p:cNvPr>
              <p:cNvSpPr txBox="1"/>
              <p:nvPr/>
            </p:nvSpPr>
            <p:spPr>
              <a:xfrm>
                <a:off x="11500552" y="1169517"/>
                <a:ext cx="5675445" cy="707555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Plan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Résumé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Cahier des charges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Spécification</a:t>
                </a: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 techniques du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Réalisations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extraits de codes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Jeu d'essai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Veille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sur les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vulnérabilités</a:t>
                </a:r>
                <a:endParaRPr lang="en-US" sz="2749" dirty="0">
                  <a:solidFill>
                    <a:srgbClr val="000000"/>
                  </a:solidFill>
                  <a:latin typeface="Lato Bold Italics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Problèmes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recontrés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solutions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Conclusion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Remerciements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</p:txBody>
          </p:sp>
        </p:grpSp>
      </p:grpSp>
      <p:grpSp>
        <p:nvGrpSpPr>
          <p:cNvPr id="66" name="menu">
            <a:extLst>
              <a:ext uri="{FF2B5EF4-FFF2-40B4-BE49-F238E27FC236}">
                <a16:creationId xmlns:a16="http://schemas.microsoft.com/office/drawing/2014/main" id="{745C2583-359E-B8A5-2F16-2D6E1B19E7E0}"/>
              </a:ext>
            </a:extLst>
          </p:cNvPr>
          <p:cNvGrpSpPr/>
          <p:nvPr/>
        </p:nvGrpSpPr>
        <p:grpSpPr>
          <a:xfrm rot="16200000">
            <a:off x="6739452" y="9365478"/>
            <a:ext cx="960028" cy="927371"/>
            <a:chOff x="11506200" y="394775"/>
            <a:chExt cx="960028" cy="914400"/>
          </a:xfrm>
        </p:grpSpPr>
        <p:sp>
          <p:nvSpPr>
            <p:cNvPr id="67" name="Rectangle : coins arrondis 66">
              <a:extLst>
                <a:ext uri="{FF2B5EF4-FFF2-40B4-BE49-F238E27FC236}">
                  <a16:creationId xmlns:a16="http://schemas.microsoft.com/office/drawing/2014/main" id="{EF175347-19BC-8A81-CD66-79F626E24051}"/>
                </a:ext>
              </a:extLst>
            </p:cNvPr>
            <p:cNvSpPr/>
            <p:nvPr/>
          </p:nvSpPr>
          <p:spPr>
            <a:xfrm>
              <a:off x="11506200" y="413401"/>
              <a:ext cx="914400" cy="8306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8" name="Graphique 67" descr="Réseau de tâches">
              <a:extLst>
                <a:ext uri="{FF2B5EF4-FFF2-40B4-BE49-F238E27FC236}">
                  <a16:creationId xmlns:a16="http://schemas.microsoft.com/office/drawing/2014/main" id="{80A6D0DB-0B86-7B49-F6A2-DBCA9EAC4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1551828" y="39477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5602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41328 -0.0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8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705365" y="1875208"/>
            <a:ext cx="3690872" cy="7303024"/>
            <a:chOff x="0" y="0"/>
            <a:chExt cx="2620010" cy="518414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9" name="Freeform 19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l="-10901" r="-10901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id="30" name="TextBox 30"/>
          <p:cNvSpPr txBox="1"/>
          <p:nvPr/>
        </p:nvSpPr>
        <p:spPr>
          <a:xfrm>
            <a:off x="7234605" y="3968318"/>
            <a:ext cx="5513849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90"/>
              </a:lnSpc>
            </a:pPr>
            <a:r>
              <a:rPr lang="en-US" sz="3000" spc="-30" dirty="0">
                <a:solidFill>
                  <a:srgbClr val="552B11"/>
                </a:solidFill>
                <a:latin typeface="Playfair Display"/>
              </a:rPr>
              <a:t>AUTHENTIFICATION </a:t>
            </a:r>
            <a:r>
              <a:rPr lang="en-US" sz="3000" spc="-30" dirty="0">
                <a:solidFill>
                  <a:srgbClr val="552B11"/>
                </a:solidFill>
                <a:latin typeface="Berlin Sans FB" panose="020E0602020502020306" pitchFamily="34" charset="0"/>
              </a:rPr>
              <a:t>&amp;</a:t>
            </a:r>
            <a:r>
              <a:rPr lang="en-US" sz="3000" spc="-30" dirty="0">
                <a:solidFill>
                  <a:srgbClr val="552B11"/>
                </a:solidFill>
                <a:latin typeface="Playfair Display"/>
              </a:rPr>
              <a:t> ROLES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-1" y="413401"/>
            <a:ext cx="13868399" cy="769441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5021" dirty="0">
                <a:solidFill>
                  <a:srgbClr val="000000"/>
                </a:solidFill>
                <a:latin typeface="Playfair Display"/>
              </a:rPr>
              <a:t>CAHIER DES CHARGES -FONCTIONNALITÉS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5527152" y="9525"/>
            <a:ext cx="2718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solidFill>
                  <a:srgbClr val="000000"/>
                </a:solidFill>
                <a:latin typeface="Playfair Display"/>
              </a:rPr>
              <a:t>9</a:t>
            </a:r>
          </a:p>
        </p:txBody>
      </p:sp>
      <p:sp>
        <p:nvSpPr>
          <p:cNvPr id="46" name="TextBox 30">
            <a:extLst>
              <a:ext uri="{FF2B5EF4-FFF2-40B4-BE49-F238E27FC236}">
                <a16:creationId xmlns:a16="http://schemas.microsoft.com/office/drawing/2014/main" id="{6F71741A-D268-C146-4830-3D2B87C79A6E}"/>
              </a:ext>
            </a:extLst>
          </p:cNvPr>
          <p:cNvSpPr txBox="1"/>
          <p:nvPr/>
        </p:nvSpPr>
        <p:spPr>
          <a:xfrm>
            <a:off x="7231919" y="7095118"/>
            <a:ext cx="1033334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90"/>
              </a:lnSpc>
            </a:pPr>
            <a:r>
              <a:rPr lang="en-US" sz="3000" spc="-30" dirty="0">
                <a:solidFill>
                  <a:srgbClr val="552B11"/>
                </a:solidFill>
                <a:latin typeface="Playfair Display"/>
              </a:rPr>
              <a:t>SUIVI, STATISTIQUES, EMAILING, GENERATION DE PDF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97D654E-E21E-9040-3178-AAE29810F4C9}"/>
              </a:ext>
            </a:extLst>
          </p:cNvPr>
          <p:cNvGrpSpPr/>
          <p:nvPr/>
        </p:nvGrpSpPr>
        <p:grpSpPr>
          <a:xfrm>
            <a:off x="7212289" y="1652385"/>
            <a:ext cx="8057005" cy="1328897"/>
            <a:chOff x="7143452" y="4456271"/>
            <a:chExt cx="8057005" cy="1328897"/>
          </a:xfrm>
        </p:grpSpPr>
        <p:sp>
          <p:nvSpPr>
            <p:cNvPr id="31" name="TextBox 31"/>
            <p:cNvSpPr txBox="1"/>
            <p:nvPr/>
          </p:nvSpPr>
          <p:spPr>
            <a:xfrm>
              <a:off x="7143452" y="5035604"/>
              <a:ext cx="8057005" cy="7495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pc="127" dirty="0">
                  <a:solidFill>
                    <a:srgbClr val="000000"/>
                  </a:solidFill>
                  <a:latin typeface="Glacial Indifference Bold"/>
                </a:rPr>
                <a:t>LIVRAISONS,COMMANDES,MANIPULATIONS DE MARCHANDISES,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pc="127" dirty="0">
                  <a:solidFill>
                    <a:srgbClr val="000000"/>
                  </a:solidFill>
                  <a:latin typeface="Glacial Indifference Bold"/>
                </a:rPr>
                <a:t>PRODUITS, UTILISATEURS, FORMATIONS, CENTRES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sz="1271" spc="127" dirty="0">
                <a:solidFill>
                  <a:srgbClr val="000000"/>
                </a:solidFill>
                <a:latin typeface="Glacial Indifference Bold"/>
              </a:endParaRPr>
            </a:p>
          </p:txBody>
        </p:sp>
        <p:sp>
          <p:nvSpPr>
            <p:cNvPr id="45" name="TextBox 30">
              <a:extLst>
                <a:ext uri="{FF2B5EF4-FFF2-40B4-BE49-F238E27FC236}">
                  <a16:creationId xmlns:a16="http://schemas.microsoft.com/office/drawing/2014/main" id="{4D9008F9-7909-BD36-6774-31A06FFB6555}"/>
                </a:ext>
              </a:extLst>
            </p:cNvPr>
            <p:cNvSpPr txBox="1"/>
            <p:nvPr/>
          </p:nvSpPr>
          <p:spPr>
            <a:xfrm>
              <a:off x="7163082" y="4456271"/>
              <a:ext cx="4241951" cy="359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90"/>
                </a:lnSpc>
              </a:pPr>
              <a:r>
                <a:rPr lang="en-US" sz="3000" spc="-30" dirty="0">
                  <a:solidFill>
                    <a:srgbClr val="552B11"/>
                  </a:solidFill>
                  <a:latin typeface="Playfair Display"/>
                </a:rPr>
                <a:t>CRUD</a:t>
              </a:r>
            </a:p>
          </p:txBody>
        </p:sp>
      </p:grpSp>
      <p:sp>
        <p:nvSpPr>
          <p:cNvPr id="49" name="TextBox 31">
            <a:extLst>
              <a:ext uri="{FF2B5EF4-FFF2-40B4-BE49-F238E27FC236}">
                <a16:creationId xmlns:a16="http://schemas.microsoft.com/office/drawing/2014/main" id="{4E9D294C-4396-2362-50B6-700A36944AEE}"/>
              </a:ext>
            </a:extLst>
          </p:cNvPr>
          <p:cNvSpPr txBox="1"/>
          <p:nvPr/>
        </p:nvSpPr>
        <p:spPr>
          <a:xfrm>
            <a:off x="7231919" y="7727949"/>
            <a:ext cx="930615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pc="127" dirty="0">
                <a:solidFill>
                  <a:srgbClr val="00B0F0"/>
                </a:solidFill>
                <a:latin typeface="Glacial Indifference Bold"/>
              </a:rPr>
              <a:t>HISTORIQUE</a:t>
            </a:r>
            <a:r>
              <a:rPr lang="en-US" spc="127" dirty="0">
                <a:solidFill>
                  <a:srgbClr val="000000"/>
                </a:solidFill>
                <a:latin typeface="Glacial Indifference Bold"/>
              </a:rPr>
              <a:t> DES MANIPULATIONS DE STOCKS PAR GROUPE,CENTRES</a:t>
            </a:r>
            <a:endParaRPr lang="en-US" sz="1271" spc="127" dirty="0">
              <a:solidFill>
                <a:srgbClr val="000000"/>
              </a:solidFill>
              <a:latin typeface="Glacial Indifference Bold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pc="127" dirty="0">
                <a:solidFill>
                  <a:srgbClr val="00B0F0"/>
                </a:solidFill>
                <a:latin typeface="Glacial Indifference Bold"/>
              </a:rPr>
              <a:t>GRAPHIQUES</a:t>
            </a:r>
            <a:r>
              <a:rPr lang="en-US" spc="127" dirty="0">
                <a:solidFill>
                  <a:srgbClr val="000000"/>
                </a:solidFill>
                <a:latin typeface="Glacial Indifference Bold"/>
              </a:rPr>
              <a:t> STATISTIQUES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pc="127" dirty="0">
                <a:solidFill>
                  <a:srgbClr val="00B0F0"/>
                </a:solidFill>
                <a:latin typeface="Glacial Indifference Bold"/>
              </a:rPr>
              <a:t>EMAILING</a:t>
            </a:r>
            <a:r>
              <a:rPr lang="en-US" spc="127" dirty="0">
                <a:solidFill>
                  <a:srgbClr val="000000"/>
                </a:solidFill>
                <a:latin typeface="Glacial Indifference Bold"/>
              </a:rPr>
              <a:t> DES DEMANDES AU RESPONSABLE LOGISTIQUE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pc="127" dirty="0">
                <a:solidFill>
                  <a:srgbClr val="000000"/>
                </a:solidFill>
                <a:latin typeface="Glacial Indifference Bold"/>
              </a:rPr>
              <a:t>EXPORT DE BONS EN </a:t>
            </a:r>
            <a:r>
              <a:rPr lang="en-US" spc="127" dirty="0">
                <a:solidFill>
                  <a:srgbClr val="00B0F0"/>
                </a:solidFill>
                <a:latin typeface="Glacial Indifference Bold"/>
              </a:rPr>
              <a:t>PDF</a:t>
            </a:r>
          </a:p>
        </p:txBody>
      </p:sp>
      <p:sp>
        <p:nvSpPr>
          <p:cNvPr id="53" name="TextBox 15">
            <a:extLst>
              <a:ext uri="{FF2B5EF4-FFF2-40B4-BE49-F238E27FC236}">
                <a16:creationId xmlns:a16="http://schemas.microsoft.com/office/drawing/2014/main" id="{E1E93535-3304-8C2B-5A71-1C0A04646F1C}"/>
              </a:ext>
            </a:extLst>
          </p:cNvPr>
          <p:cNvSpPr txBox="1"/>
          <p:nvPr/>
        </p:nvSpPr>
        <p:spPr>
          <a:xfrm>
            <a:off x="9190930" y="4830453"/>
            <a:ext cx="1601201" cy="134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8"/>
              </a:lnSpc>
            </a:pPr>
            <a:endParaRPr lang="en-US" sz="900" spc="78" dirty="0">
              <a:solidFill>
                <a:srgbClr val="000000"/>
              </a:solidFill>
              <a:latin typeface="Glacial Indifference Bold"/>
            </a:endParaRPr>
          </a:p>
        </p:txBody>
      </p:sp>
      <p:sp>
        <p:nvSpPr>
          <p:cNvPr id="44" name="TextBox 31">
            <a:extLst>
              <a:ext uri="{FF2B5EF4-FFF2-40B4-BE49-F238E27FC236}">
                <a16:creationId xmlns:a16="http://schemas.microsoft.com/office/drawing/2014/main" id="{BA7884AA-CA35-1293-F178-5C86410E760C}"/>
              </a:ext>
            </a:extLst>
          </p:cNvPr>
          <p:cNvSpPr txBox="1"/>
          <p:nvPr/>
        </p:nvSpPr>
        <p:spPr>
          <a:xfrm>
            <a:off x="9071762" y="4890275"/>
            <a:ext cx="2101907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780"/>
              </a:lnSpc>
              <a:buFont typeface="Wingdings" panose="05000000000000000000" pitchFamily="2" charset="2"/>
              <a:buChar char="Ø"/>
            </a:pPr>
            <a:r>
              <a:rPr lang="en-US" spc="127" dirty="0">
                <a:solidFill>
                  <a:srgbClr val="000000"/>
                </a:solidFill>
                <a:latin typeface="Franklin Gothic Book" panose="020B0503020102020204" pitchFamily="34" charset="0"/>
              </a:rPr>
              <a:t>UTILISATEURS :</a:t>
            </a:r>
          </a:p>
        </p:txBody>
      </p:sp>
      <p:sp>
        <p:nvSpPr>
          <p:cNvPr id="55" name="FORMATEURS">
            <a:extLst>
              <a:ext uri="{FF2B5EF4-FFF2-40B4-BE49-F238E27FC236}">
                <a16:creationId xmlns:a16="http://schemas.microsoft.com/office/drawing/2014/main" id="{A5F91B88-ABEA-350B-D4BC-92BCA04E5E5D}"/>
              </a:ext>
            </a:extLst>
          </p:cNvPr>
          <p:cNvSpPr txBox="1"/>
          <p:nvPr/>
        </p:nvSpPr>
        <p:spPr>
          <a:xfrm>
            <a:off x="11159372" y="4482467"/>
            <a:ext cx="1889912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spc="127" dirty="0">
              <a:solidFill>
                <a:srgbClr val="000000"/>
              </a:solidFill>
              <a:latin typeface="Franklin Gothic Demi" panose="020B0703020102020204" pitchFamily="34" charset="0"/>
            </a:endParaRPr>
          </a:p>
          <a:p>
            <a:r>
              <a:rPr lang="en-US" spc="127" dirty="0">
                <a:solidFill>
                  <a:srgbClr val="000000"/>
                </a:solidFill>
                <a:latin typeface="Franklin Gothic Demi" panose="020B0703020102020204" pitchFamily="34" charset="0"/>
              </a:rPr>
              <a:t>FORMATEURS,</a:t>
            </a:r>
          </a:p>
          <a:p>
            <a:r>
              <a:rPr lang="en-US" spc="127" dirty="0">
                <a:solidFill>
                  <a:srgbClr val="000000"/>
                </a:solidFill>
                <a:latin typeface="Franklin Gothic Demi" panose="020B0703020102020204" pitchFamily="34" charset="0"/>
              </a:rPr>
              <a:t> </a:t>
            </a:r>
            <a:endParaRPr lang="fr-FR" dirty="0">
              <a:latin typeface="Franklin Gothic Demi" panose="020B0703020102020204" pitchFamily="34" charset="0"/>
            </a:endParaRPr>
          </a:p>
        </p:txBody>
      </p:sp>
      <p:sp>
        <p:nvSpPr>
          <p:cNvPr id="57" name="RESP LOG">
            <a:extLst>
              <a:ext uri="{FF2B5EF4-FFF2-40B4-BE49-F238E27FC236}">
                <a16:creationId xmlns:a16="http://schemas.microsoft.com/office/drawing/2014/main" id="{5C30516A-29BF-F2DB-A6AD-619110F09BAF}"/>
              </a:ext>
            </a:extLst>
          </p:cNvPr>
          <p:cNvSpPr txBox="1"/>
          <p:nvPr/>
        </p:nvSpPr>
        <p:spPr>
          <a:xfrm>
            <a:off x="13030890" y="4476321"/>
            <a:ext cx="3579139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pc="127" dirty="0">
              <a:solidFill>
                <a:srgbClr val="000000"/>
              </a:solidFill>
              <a:latin typeface="Franklin Gothic Demi" panose="020B0703020102020204" pitchFamily="34" charset="0"/>
            </a:endParaRPr>
          </a:p>
          <a:p>
            <a:r>
              <a:rPr lang="en-US" spc="127" dirty="0">
                <a:solidFill>
                  <a:srgbClr val="000000"/>
                </a:solidFill>
                <a:latin typeface="Franklin Gothic Demi" panose="020B0703020102020204" pitchFamily="34" charset="0"/>
              </a:rPr>
              <a:t>RESPONSABLE LOGISTIQUE,</a:t>
            </a:r>
          </a:p>
          <a:p>
            <a:endParaRPr lang="fr-FR" dirty="0">
              <a:latin typeface="Franklin Gothic Demi" panose="020B0703020102020204" pitchFamily="34" charset="0"/>
            </a:endParaRPr>
          </a:p>
        </p:txBody>
      </p:sp>
      <p:grpSp>
        <p:nvGrpSpPr>
          <p:cNvPr id="2" name="admin">
            <a:extLst>
              <a:ext uri="{FF2B5EF4-FFF2-40B4-BE49-F238E27FC236}">
                <a16:creationId xmlns:a16="http://schemas.microsoft.com/office/drawing/2014/main" id="{21CF54AD-71EB-8798-E387-89836FE932ED}"/>
              </a:ext>
            </a:extLst>
          </p:cNvPr>
          <p:cNvGrpSpPr/>
          <p:nvPr/>
        </p:nvGrpSpPr>
        <p:grpSpPr>
          <a:xfrm>
            <a:off x="7212289" y="4671263"/>
            <a:ext cx="1786299" cy="675570"/>
            <a:chOff x="7240020" y="3475901"/>
            <a:chExt cx="1786299" cy="675570"/>
          </a:xfrm>
        </p:grpSpPr>
        <p:sp>
          <p:nvSpPr>
            <p:cNvPr id="48" name="admin">
              <a:extLst>
                <a:ext uri="{FF2B5EF4-FFF2-40B4-BE49-F238E27FC236}">
                  <a16:creationId xmlns:a16="http://schemas.microsoft.com/office/drawing/2014/main" id="{4FD56490-96EC-5102-D600-A24958D5E30A}"/>
                </a:ext>
              </a:extLst>
            </p:cNvPr>
            <p:cNvSpPr txBox="1"/>
            <p:nvPr/>
          </p:nvSpPr>
          <p:spPr>
            <a:xfrm>
              <a:off x="7240020" y="3475901"/>
              <a:ext cx="1786299" cy="675570"/>
            </a:xfrm>
            <a:prstGeom prst="rect">
              <a:avLst/>
            </a:prstGeom>
            <a:solidFill>
              <a:srgbClr val="FF0000">
                <a:alpha val="38000"/>
              </a:srgb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marL="285750" indent="-285750">
                <a:lnSpc>
                  <a:spcPts val="1780"/>
                </a:lnSpc>
                <a:buFont typeface="Wingdings" panose="05000000000000000000" pitchFamily="2" charset="2"/>
                <a:buChar char="Ø"/>
              </a:pPr>
              <a:endParaRPr lang="en-US" spc="127" dirty="0">
                <a:solidFill>
                  <a:srgbClr val="000000"/>
                </a:solidFill>
                <a:latin typeface="Glacial Indifference Bold"/>
              </a:endParaRPr>
            </a:p>
            <a:p>
              <a:pPr marL="285750" indent="-285750">
                <a:lnSpc>
                  <a:spcPts val="1780"/>
                </a:lnSpc>
                <a:buFont typeface="Wingdings" panose="05000000000000000000" pitchFamily="2" charset="2"/>
                <a:buChar char="Ø"/>
              </a:pPr>
              <a:r>
                <a:rPr lang="en-US" spc="127" dirty="0">
                  <a:solidFill>
                    <a:srgbClr val="000000"/>
                  </a:solidFill>
                  <a:latin typeface="Glacial Indifference Bold"/>
                </a:rPr>
                <a:t>ADMIN</a:t>
              </a:r>
            </a:p>
            <a:p>
              <a:pPr marL="285750" indent="-285750">
                <a:lnSpc>
                  <a:spcPts val="1780"/>
                </a:lnSpc>
                <a:buFont typeface="Wingdings" panose="05000000000000000000" pitchFamily="2" charset="2"/>
                <a:buChar char="Ø"/>
              </a:pPr>
              <a:endParaRPr lang="en-US" sz="1271" spc="127" dirty="0">
                <a:solidFill>
                  <a:srgbClr val="000000"/>
                </a:solidFill>
                <a:latin typeface="Glacial Indifference Bold"/>
              </a:endParaRPr>
            </a:p>
          </p:txBody>
        </p:sp>
        <p:pic>
          <p:nvPicPr>
            <p:cNvPr id="74" name="Graphique 73" descr="Index pointant vers la droite vu du côté du dos de la main">
              <a:extLst>
                <a:ext uri="{FF2B5EF4-FFF2-40B4-BE49-F238E27FC236}">
                  <a16:creationId xmlns:a16="http://schemas.microsoft.com/office/drawing/2014/main" id="{6B5676B7-A653-1290-2BE4-4BA2E94B4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>
              <a:off x="8349096" y="3694913"/>
              <a:ext cx="201192" cy="201192"/>
            </a:xfrm>
            <a:prstGeom prst="rect">
              <a:avLst/>
            </a:prstGeom>
          </p:spPr>
        </p:pic>
      </p:grpSp>
      <p:grpSp>
        <p:nvGrpSpPr>
          <p:cNvPr id="80" name="Group 9">
            <a:extLst>
              <a:ext uri="{FF2B5EF4-FFF2-40B4-BE49-F238E27FC236}">
                <a16:creationId xmlns:a16="http://schemas.microsoft.com/office/drawing/2014/main" id="{ED304E79-0438-8CD8-BB0A-F357B02D5266}"/>
              </a:ext>
            </a:extLst>
          </p:cNvPr>
          <p:cNvGrpSpPr/>
          <p:nvPr/>
        </p:nvGrpSpPr>
        <p:grpSpPr>
          <a:xfrm>
            <a:off x="15779209" y="8728381"/>
            <a:ext cx="2214870" cy="1126255"/>
            <a:chOff x="0" y="0"/>
            <a:chExt cx="2953159" cy="1501673"/>
          </a:xfrm>
        </p:grpSpPr>
        <p:sp>
          <p:nvSpPr>
            <p:cNvPr id="81" name="TextBox 10">
              <a:extLst>
                <a:ext uri="{FF2B5EF4-FFF2-40B4-BE49-F238E27FC236}">
                  <a16:creationId xmlns:a16="http://schemas.microsoft.com/office/drawing/2014/main" id="{18E43D9F-90FA-B28C-FEE7-2F6D89EB4692}"/>
                </a:ext>
              </a:extLst>
            </p:cNvPr>
            <p:cNvSpPr txBox="1"/>
            <p:nvPr/>
          </p:nvSpPr>
          <p:spPr>
            <a:xfrm>
              <a:off x="0" y="-19050"/>
              <a:ext cx="736605" cy="155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 dirty="0">
                  <a:solidFill>
                    <a:srgbClr val="000000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82" name="TextBox 11">
              <a:extLst>
                <a:ext uri="{FF2B5EF4-FFF2-40B4-BE49-F238E27FC236}">
                  <a16:creationId xmlns:a16="http://schemas.microsoft.com/office/drawing/2014/main" id="{F3148A15-7AED-9683-8BD0-B0CDD74FCE41}"/>
                </a:ext>
              </a:extLst>
            </p:cNvPr>
            <p:cNvSpPr txBox="1"/>
            <p:nvPr/>
          </p:nvSpPr>
          <p:spPr>
            <a:xfrm>
              <a:off x="2154" y="168902"/>
              <a:ext cx="2951005" cy="954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 dirty="0">
                  <a:solidFill>
                    <a:srgbClr val="000000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83" name="TextBox 12">
              <a:extLst>
                <a:ext uri="{FF2B5EF4-FFF2-40B4-BE49-F238E27FC236}">
                  <a16:creationId xmlns:a16="http://schemas.microsoft.com/office/drawing/2014/main" id="{F7B8EC2F-3DC3-72DF-BA0F-1C3EE5073695}"/>
                </a:ext>
              </a:extLst>
            </p:cNvPr>
            <p:cNvSpPr txBox="1"/>
            <p:nvPr/>
          </p:nvSpPr>
          <p:spPr>
            <a:xfrm>
              <a:off x="0" y="1186184"/>
              <a:ext cx="1650137" cy="315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DWWM 21-22</a:t>
              </a:r>
            </a:p>
          </p:txBody>
        </p:sp>
      </p:grpSp>
      <p:grpSp>
        <p:nvGrpSpPr>
          <p:cNvPr id="4" name="Groupe croix">
            <a:extLst>
              <a:ext uri="{FF2B5EF4-FFF2-40B4-BE49-F238E27FC236}">
                <a16:creationId xmlns:a16="http://schemas.microsoft.com/office/drawing/2014/main" id="{C35BB623-B411-AE6A-B43A-D75E332BFB75}"/>
              </a:ext>
            </a:extLst>
          </p:cNvPr>
          <p:cNvGrpSpPr/>
          <p:nvPr/>
        </p:nvGrpSpPr>
        <p:grpSpPr>
          <a:xfrm>
            <a:off x="5954210" y="3292285"/>
            <a:ext cx="452502" cy="4365815"/>
            <a:chOff x="5954210" y="3292285"/>
            <a:chExt cx="452502" cy="4365815"/>
          </a:xfrm>
        </p:grpSpPr>
        <p:sp>
          <p:nvSpPr>
            <p:cNvPr id="35" name="TextBox 35"/>
            <p:cNvSpPr txBox="1"/>
            <p:nvPr/>
          </p:nvSpPr>
          <p:spPr>
            <a:xfrm>
              <a:off x="5954210" y="3292285"/>
              <a:ext cx="417422" cy="4365815"/>
            </a:xfrm>
            <a:prstGeom prst="rect">
              <a:avLst/>
            </a:prstGeom>
          </p:spPr>
          <p:txBody>
            <a:bodyPr vert="vert270" wrap="square" lIns="0" tIns="0" rIns="0" bIns="0" rtlCol="0" anchor="t">
              <a:spAutoFit/>
            </a:bodyPr>
            <a:lstStyle/>
            <a:p>
              <a:pPr algn="ctr">
                <a:lnSpc>
                  <a:spcPts val="3528"/>
                </a:lnSpc>
              </a:pPr>
              <a:r>
                <a:rPr lang="en-US" sz="2520" dirty="0">
                  <a:solidFill>
                    <a:srgbClr val="000000"/>
                  </a:solidFill>
                  <a:latin typeface="Glacial Indifference"/>
                </a:rPr>
                <a:t>FONCTIONNALITÉS</a:t>
              </a:r>
            </a:p>
          </p:txBody>
        </p:sp>
        <p:pic>
          <p:nvPicPr>
            <p:cNvPr id="3" name="Croix" descr="Fermer">
              <a:extLst>
                <a:ext uri="{FF2B5EF4-FFF2-40B4-BE49-F238E27FC236}">
                  <a16:creationId xmlns:a16="http://schemas.microsoft.com/office/drawing/2014/main" id="{099EB8DF-1E17-730B-087A-E12A7204A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00900" y="6781851"/>
              <a:ext cx="405812" cy="374361"/>
            </a:xfrm>
            <a:prstGeom prst="rect">
              <a:avLst/>
            </a:prstGeom>
            <a:scene3d>
              <a:camera prst="isometricOffAxis1Top"/>
              <a:lightRig rig="threePt" dir="t"/>
            </a:scene3d>
          </p:spPr>
        </p:pic>
      </p:grpSp>
      <p:grpSp>
        <p:nvGrpSpPr>
          <p:cNvPr id="78" name="Group 12">
            <a:extLst>
              <a:ext uri="{FF2B5EF4-FFF2-40B4-BE49-F238E27FC236}">
                <a16:creationId xmlns:a16="http://schemas.microsoft.com/office/drawing/2014/main" id="{B74F7922-0D0B-4137-A198-9D148CDC59BC}"/>
              </a:ext>
            </a:extLst>
          </p:cNvPr>
          <p:cNvGrpSpPr>
            <a:grpSpLocks noChangeAspect="1"/>
          </p:cNvGrpSpPr>
          <p:nvPr/>
        </p:nvGrpSpPr>
        <p:grpSpPr>
          <a:xfrm>
            <a:off x="252707" y="9258300"/>
            <a:ext cx="720422" cy="720419"/>
            <a:chOff x="0" y="0"/>
            <a:chExt cx="6350000" cy="6349975"/>
          </a:xfrm>
        </p:grpSpPr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F70CAFAB-3D4A-26CF-C568-9345510187F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621" b="-621"/>
              </a:stretch>
            </a:blipFill>
          </p:spPr>
        </p:sp>
      </p:grpSp>
      <p:sp>
        <p:nvSpPr>
          <p:cNvPr id="56" name="RESP ORGA">
            <a:extLst>
              <a:ext uri="{FF2B5EF4-FFF2-40B4-BE49-F238E27FC236}">
                <a16:creationId xmlns:a16="http://schemas.microsoft.com/office/drawing/2014/main" id="{050A14C1-0DDA-8095-21A4-0751DD504E20}"/>
              </a:ext>
            </a:extLst>
          </p:cNvPr>
          <p:cNvSpPr txBox="1"/>
          <p:nvPr/>
        </p:nvSpPr>
        <p:spPr>
          <a:xfrm>
            <a:off x="9254778" y="5246795"/>
            <a:ext cx="7333278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Demi" panose="020B0703020102020204" pitchFamily="34" charset="0"/>
              </a:rPr>
              <a:t>RESPONSABLE D’ORGANISATION</a:t>
            </a:r>
          </a:p>
          <a:p>
            <a:endParaRPr lang="fr-FR" dirty="0">
              <a:latin typeface="Franklin Gothic Demi" panose="020B0703020102020204" pitchFamily="34" charset="0"/>
            </a:endParaRPr>
          </a:p>
        </p:txBody>
      </p:sp>
      <p:pic>
        <p:nvPicPr>
          <p:cNvPr id="76" name="Graphique 75" descr="Index pointant vers la droite vu du côté du dos de la main">
            <a:extLst>
              <a:ext uri="{FF2B5EF4-FFF2-40B4-BE49-F238E27FC236}">
                <a16:creationId xmlns:a16="http://schemas.microsoft.com/office/drawing/2014/main" id="{D16A3ECB-19D8-B3A7-9A64-F75DA27C9D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13161903" y="5082801"/>
            <a:ext cx="345100" cy="345100"/>
          </a:xfrm>
          <a:prstGeom prst="rect">
            <a:avLst/>
          </a:prstGeom>
        </p:spPr>
      </p:pic>
      <p:sp>
        <p:nvSpPr>
          <p:cNvPr id="51" name="FONCTIONNALITES ADMIN">
            <a:extLst>
              <a:ext uri="{FF2B5EF4-FFF2-40B4-BE49-F238E27FC236}">
                <a16:creationId xmlns:a16="http://schemas.microsoft.com/office/drawing/2014/main" id="{7A83D3F3-95CC-FE4D-D1E5-07745310AF19}"/>
              </a:ext>
            </a:extLst>
          </p:cNvPr>
          <p:cNvSpPr txBox="1"/>
          <p:nvPr/>
        </p:nvSpPr>
        <p:spPr>
          <a:xfrm>
            <a:off x="6485826" y="6506048"/>
            <a:ext cx="11669114" cy="34470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spc="80" dirty="0">
                <a:solidFill>
                  <a:srgbClr val="000000"/>
                </a:solidFill>
                <a:latin typeface="Glacial Indifference Bold"/>
              </a:rPr>
              <a:t>CRÉATION DE </a:t>
            </a:r>
            <a:r>
              <a:rPr lang="en-US" sz="2800" spc="80" dirty="0">
                <a:solidFill>
                  <a:srgbClr val="0070C0"/>
                </a:solidFill>
                <a:latin typeface="Glacial Indifference Bold"/>
              </a:rPr>
              <a:t>GROUPE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spc="80" dirty="0">
                <a:solidFill>
                  <a:srgbClr val="000000"/>
                </a:solidFill>
                <a:latin typeface="Glacial Indifference Bold"/>
              </a:rPr>
              <a:t>AJOUT ET SUPPRESSION DE </a:t>
            </a:r>
            <a:r>
              <a:rPr lang="en-US" sz="2800" spc="80" dirty="0">
                <a:solidFill>
                  <a:srgbClr val="0070C0"/>
                </a:solidFill>
                <a:latin typeface="Glacial Indifference Bold"/>
              </a:rPr>
              <a:t>FORMATIONS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spc="78" dirty="0">
              <a:solidFill>
                <a:srgbClr val="000000"/>
              </a:solidFill>
              <a:latin typeface="Glacial Indifference Bold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spc="78" dirty="0">
                <a:solidFill>
                  <a:srgbClr val="000000"/>
                </a:solidFill>
                <a:latin typeface="Glacial Indifference Bold"/>
              </a:rPr>
              <a:t>AJOUT &amp; SUPPRESSION </a:t>
            </a:r>
            <a:r>
              <a:rPr lang="en-US" sz="2800" spc="78" dirty="0">
                <a:solidFill>
                  <a:srgbClr val="0070C0"/>
                </a:solidFill>
                <a:latin typeface="Glacial Indifference Bold"/>
              </a:rPr>
              <a:t>D'UTILISATEURS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spc="78" dirty="0">
                <a:solidFill>
                  <a:srgbClr val="000000"/>
                </a:solidFill>
                <a:latin typeface="Glacial Indifference Bold"/>
              </a:rPr>
              <a:t>ÉDITION </a:t>
            </a:r>
            <a:r>
              <a:rPr lang="en-US" sz="2800" spc="78" dirty="0">
                <a:solidFill>
                  <a:srgbClr val="0070C0"/>
                </a:solidFill>
                <a:latin typeface="Glacial Indifference Bold"/>
              </a:rPr>
              <a:t>DE RÔLES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spc="80" dirty="0">
              <a:solidFill>
                <a:srgbClr val="000000"/>
              </a:solidFill>
              <a:latin typeface="Glacial Indifference Bold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spc="80" dirty="0">
                <a:solidFill>
                  <a:srgbClr val="000000"/>
                </a:solidFill>
                <a:latin typeface="Glacial Indifference Bold"/>
              </a:rPr>
              <a:t>CONSULTATION DES </a:t>
            </a:r>
            <a:r>
              <a:rPr lang="en-US" sz="2800" spc="80" dirty="0">
                <a:solidFill>
                  <a:srgbClr val="0070C0"/>
                </a:solidFill>
                <a:latin typeface="Glacial Indifference Bold"/>
              </a:rPr>
              <a:t>RETRAITS </a:t>
            </a:r>
            <a:r>
              <a:rPr lang="en-US" sz="2800" spc="80" dirty="0">
                <a:solidFill>
                  <a:srgbClr val="000000"/>
                </a:solidFill>
                <a:latin typeface="Glacial Indifference Bold"/>
              </a:rPr>
              <a:t>DE QUANTITE EN STOCK POUR UN GROUPE OU D'UN UTILISATEUR</a:t>
            </a:r>
          </a:p>
        </p:txBody>
      </p:sp>
      <p:sp>
        <p:nvSpPr>
          <p:cNvPr id="60" name="FORMATEURS">
            <a:extLst>
              <a:ext uri="{FF2B5EF4-FFF2-40B4-BE49-F238E27FC236}">
                <a16:creationId xmlns:a16="http://schemas.microsoft.com/office/drawing/2014/main" id="{F6073609-2F75-89CD-0C1D-BDAB72019965}"/>
              </a:ext>
            </a:extLst>
          </p:cNvPr>
          <p:cNvSpPr txBox="1"/>
          <p:nvPr/>
        </p:nvSpPr>
        <p:spPr>
          <a:xfrm>
            <a:off x="6454854" y="6541138"/>
            <a:ext cx="11669114" cy="34470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fr-FR" sz="2800" spc="80" dirty="0">
              <a:solidFill>
                <a:srgbClr val="000000"/>
              </a:solidFill>
              <a:latin typeface="Glacial Indifference Bold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spc="80" dirty="0">
                <a:solidFill>
                  <a:srgbClr val="000000"/>
                </a:solidFill>
                <a:latin typeface="Glacial Indifference Bold"/>
              </a:rPr>
              <a:t>IL AURA ACCÈS À SON </a:t>
            </a:r>
            <a:r>
              <a:rPr lang="fr-FR" sz="2800" spc="80" dirty="0">
                <a:solidFill>
                  <a:srgbClr val="0070C0"/>
                </a:solidFill>
                <a:latin typeface="Glacial Indifference Bold"/>
              </a:rPr>
              <a:t>ESPACE DE FORMATION</a:t>
            </a:r>
            <a:r>
              <a:rPr lang="fr-FR" sz="2800" spc="80" dirty="0">
                <a:solidFill>
                  <a:srgbClr val="000000"/>
                </a:solidFill>
                <a:latin typeface="Glacial Indifference Bold"/>
              </a:rPr>
              <a:t>,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fr-FR" sz="2800" spc="80" dirty="0">
              <a:solidFill>
                <a:srgbClr val="000000"/>
              </a:solidFill>
              <a:latin typeface="Glacial Indifference Bold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spc="80" dirty="0">
                <a:solidFill>
                  <a:srgbClr val="000000"/>
                </a:solidFill>
                <a:latin typeface="Glacial Indifference Bold"/>
              </a:rPr>
              <a:t>AFIN GÉRER LES RESSOURCES DE SA FORMATION IL A UN </a:t>
            </a:r>
            <a:r>
              <a:rPr lang="fr-FR" sz="2800" spc="80" dirty="0">
                <a:solidFill>
                  <a:srgbClr val="0070C0"/>
                </a:solidFill>
                <a:latin typeface="Glacial Indifference Bold"/>
              </a:rPr>
              <a:t>VISUEL</a:t>
            </a:r>
            <a:r>
              <a:rPr lang="fr-FR" sz="2800" spc="80" dirty="0">
                <a:solidFill>
                  <a:srgbClr val="000000"/>
                </a:solidFill>
                <a:latin typeface="Glacial Indifference Bold"/>
              </a:rPr>
              <a:t> SUR SON STOCK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fr-FR" sz="2800" spc="80" dirty="0">
              <a:solidFill>
                <a:srgbClr val="000000"/>
              </a:solidFill>
              <a:latin typeface="Glacial Indifference Bold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spc="80" dirty="0">
                <a:solidFill>
                  <a:srgbClr val="000000"/>
                </a:solidFill>
                <a:latin typeface="Glacial Indifference Bold"/>
              </a:rPr>
              <a:t>IL PEUT</a:t>
            </a:r>
            <a:r>
              <a:rPr lang="fr-FR" sz="2800" spc="80" dirty="0">
                <a:solidFill>
                  <a:srgbClr val="0070C0"/>
                </a:solidFill>
                <a:latin typeface="Glacial Indifference Bold"/>
              </a:rPr>
              <a:t> RETIRER DES PRODUITS </a:t>
            </a:r>
            <a:r>
              <a:rPr lang="fr-FR" sz="2800" spc="80" dirty="0">
                <a:solidFill>
                  <a:srgbClr val="000000"/>
                </a:solidFill>
                <a:latin typeface="Glacial Indifference Bold"/>
              </a:rPr>
              <a:t>(AVEC UN HISTORIQUE)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fr-FR" sz="2800" spc="80" dirty="0">
              <a:solidFill>
                <a:srgbClr val="000000"/>
              </a:solidFill>
              <a:latin typeface="Glacial Indifference Bold"/>
            </a:endParaRPr>
          </a:p>
        </p:txBody>
      </p:sp>
      <p:sp>
        <p:nvSpPr>
          <p:cNvPr id="62" name="FORMATEURS RESP ORGA">
            <a:extLst>
              <a:ext uri="{FF2B5EF4-FFF2-40B4-BE49-F238E27FC236}">
                <a16:creationId xmlns:a16="http://schemas.microsoft.com/office/drawing/2014/main" id="{4F81B760-E6EB-140E-D34F-85651D43412B}"/>
              </a:ext>
            </a:extLst>
          </p:cNvPr>
          <p:cNvSpPr txBox="1"/>
          <p:nvPr/>
        </p:nvSpPr>
        <p:spPr>
          <a:xfrm>
            <a:off x="6509601" y="6558454"/>
            <a:ext cx="11669114" cy="34470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fr-FR" sz="2800" spc="80" dirty="0">
              <a:solidFill>
                <a:srgbClr val="000000"/>
              </a:solidFill>
              <a:latin typeface="Glacial Indifference Bold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spc="80" dirty="0">
                <a:solidFill>
                  <a:srgbClr val="000000"/>
                </a:solidFill>
                <a:latin typeface="Glacial Indifference Bold"/>
              </a:rPr>
              <a:t>IL PEUT GÉRER LES </a:t>
            </a:r>
            <a:r>
              <a:rPr lang="fr-FR" sz="2800" spc="80" dirty="0">
                <a:solidFill>
                  <a:srgbClr val="0070C0"/>
                </a:solidFill>
                <a:latin typeface="Glacial Indifference Bold"/>
              </a:rPr>
              <a:t>COMPTES UTILISATEURS </a:t>
            </a:r>
            <a:r>
              <a:rPr lang="fr-FR" sz="2800" spc="80" dirty="0">
                <a:solidFill>
                  <a:srgbClr val="000000"/>
                </a:solidFill>
                <a:latin typeface="Glacial Indifference Bold"/>
              </a:rPr>
              <a:t>DE L'ORGANISATION SUR LEQUEL IL EST AFFECTÉ,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spc="80" dirty="0">
                <a:solidFill>
                  <a:srgbClr val="000000"/>
                </a:solidFill>
                <a:latin typeface="Glacial Indifference Bold"/>
              </a:rPr>
              <a:t>IL PEUT GÉRER LES </a:t>
            </a:r>
            <a:r>
              <a:rPr lang="fr-FR" sz="2800" spc="80" dirty="0">
                <a:solidFill>
                  <a:srgbClr val="0070C0"/>
                </a:solidFill>
                <a:latin typeface="Glacial Indifference Bold"/>
              </a:rPr>
              <a:t>DIFFÉRENTS DOMAINES </a:t>
            </a:r>
            <a:r>
              <a:rPr lang="fr-FR" sz="2800" spc="80" dirty="0">
                <a:solidFill>
                  <a:srgbClr val="000000"/>
                </a:solidFill>
                <a:latin typeface="Glacial Indifference Bold"/>
              </a:rPr>
              <a:t>DE SON ORGANISME (EXEMPLE : FPA, ADVF, AEPE ETC…) ET LA GESTION DES DROITS,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spc="80" dirty="0">
                <a:solidFill>
                  <a:srgbClr val="000000"/>
                </a:solidFill>
                <a:latin typeface="Glacial Indifference Bold"/>
              </a:rPr>
              <a:t>IL A UN VISUEL SUR LE STOCK DE TOUTES LES FORMATIONS.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spc="80" dirty="0">
                <a:solidFill>
                  <a:srgbClr val="000000"/>
                </a:solidFill>
                <a:latin typeface="Glacial Indifference Bold"/>
              </a:rPr>
              <a:t>IL PEUT AUSSI </a:t>
            </a:r>
            <a:r>
              <a:rPr lang="fr-FR" sz="2800" spc="80" dirty="0">
                <a:solidFill>
                  <a:srgbClr val="0070C0"/>
                </a:solidFill>
                <a:latin typeface="Glacial Indifference Bold"/>
              </a:rPr>
              <a:t>AJOUTER OU RETIRER DES PRODUITS </a:t>
            </a:r>
            <a:r>
              <a:rPr lang="fr-FR" sz="2800" spc="80" dirty="0">
                <a:solidFill>
                  <a:srgbClr val="000000"/>
                </a:solidFill>
                <a:latin typeface="Glacial Indifference Bold"/>
              </a:rPr>
              <a:t>DU STOCK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spc="80" dirty="0">
                <a:solidFill>
                  <a:srgbClr val="000000"/>
                </a:solidFill>
                <a:latin typeface="Glacial Indifference Bold"/>
              </a:rPr>
              <a:t>IL RECEVRA </a:t>
            </a:r>
            <a:r>
              <a:rPr lang="fr-FR" sz="2800" spc="80" dirty="0">
                <a:solidFill>
                  <a:srgbClr val="0070C0"/>
                </a:solidFill>
                <a:latin typeface="Glacial Indifference Bold"/>
              </a:rPr>
              <a:t>UN EMAIL </a:t>
            </a:r>
            <a:r>
              <a:rPr lang="fr-FR" sz="2800" spc="80" dirty="0">
                <a:solidFill>
                  <a:srgbClr val="000000"/>
                </a:solidFill>
                <a:latin typeface="Glacial Indifference Bold"/>
              </a:rPr>
              <a:t>EN CAS DE RÉAPPROVISIONNEMENT.</a:t>
            </a:r>
          </a:p>
        </p:txBody>
      </p:sp>
      <p:sp>
        <p:nvSpPr>
          <p:cNvPr id="63" name="FONCTIONNALITES RESPONSABLE LOG">
            <a:extLst>
              <a:ext uri="{FF2B5EF4-FFF2-40B4-BE49-F238E27FC236}">
                <a16:creationId xmlns:a16="http://schemas.microsoft.com/office/drawing/2014/main" id="{5991D1BC-68B9-425A-DCFC-5CA5B216FCD7}"/>
              </a:ext>
            </a:extLst>
          </p:cNvPr>
          <p:cNvSpPr txBox="1"/>
          <p:nvPr/>
        </p:nvSpPr>
        <p:spPr>
          <a:xfrm>
            <a:off x="6474521" y="6558454"/>
            <a:ext cx="11669114" cy="34470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fr-FR" sz="2800" spc="80" dirty="0">
              <a:solidFill>
                <a:srgbClr val="000000"/>
              </a:solidFill>
              <a:latin typeface="Glacial Indifference Bold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spc="80" dirty="0">
                <a:solidFill>
                  <a:srgbClr val="000000"/>
                </a:solidFill>
                <a:latin typeface="Glacial Indifference Bold"/>
              </a:rPr>
              <a:t>IL AURA </a:t>
            </a:r>
            <a:r>
              <a:rPr lang="fr-FR" sz="2800" spc="80" dirty="0">
                <a:solidFill>
                  <a:srgbClr val="0070C0"/>
                </a:solidFill>
                <a:latin typeface="Glacial Indifference Bold"/>
              </a:rPr>
              <a:t>UN VISUEL </a:t>
            </a:r>
            <a:r>
              <a:rPr lang="fr-FR" sz="2800" spc="80" dirty="0">
                <a:solidFill>
                  <a:srgbClr val="000000"/>
                </a:solidFill>
                <a:latin typeface="Glacial Indifference Bold"/>
              </a:rPr>
              <a:t>SUR TOUS LES STOCKS DE L’ENTREPRISE. </a:t>
            </a:r>
          </a:p>
          <a:p>
            <a:endParaRPr lang="fr-FR" sz="2800" spc="80" dirty="0">
              <a:solidFill>
                <a:srgbClr val="000000"/>
              </a:solidFill>
              <a:latin typeface="Glacial Indifference Bold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spc="80" dirty="0">
                <a:solidFill>
                  <a:srgbClr val="000000"/>
                </a:solidFill>
                <a:latin typeface="Glacial Indifference Bold"/>
              </a:rPr>
              <a:t>IL DEVRA </a:t>
            </a:r>
            <a:r>
              <a:rPr lang="fr-FR" sz="2800" spc="80" dirty="0">
                <a:solidFill>
                  <a:srgbClr val="0070C0"/>
                </a:solidFill>
                <a:latin typeface="Glacial Indifference Bold"/>
              </a:rPr>
              <a:t>CRÉER LES PRODUITS</a:t>
            </a:r>
            <a:r>
              <a:rPr lang="fr-FR" sz="2800" spc="80" dirty="0">
                <a:solidFill>
                  <a:srgbClr val="000000"/>
                </a:solidFill>
                <a:latin typeface="Glacial Indifference Bold"/>
              </a:rPr>
              <a:t>, ALIMENTER LE NOMBRE DE PRODUITS,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spc="80" dirty="0">
                <a:solidFill>
                  <a:srgbClr val="000000"/>
                </a:solidFill>
                <a:latin typeface="Glacial Indifference Bold"/>
              </a:rPr>
              <a:t>IL FERA DES </a:t>
            </a:r>
            <a:r>
              <a:rPr lang="fr-FR" sz="2800" spc="80" dirty="0">
                <a:solidFill>
                  <a:srgbClr val="0070C0"/>
                </a:solidFill>
                <a:latin typeface="Glacial Indifference Bold"/>
              </a:rPr>
              <a:t>CONTRÔLES RÉGULIERS </a:t>
            </a:r>
            <a:r>
              <a:rPr lang="fr-FR" sz="2800" spc="80" dirty="0">
                <a:solidFill>
                  <a:srgbClr val="000000"/>
                </a:solidFill>
                <a:latin typeface="Glacial Indifference Bold"/>
              </a:rPr>
              <a:t>AFIN DE CONFIRMER SON STOCK.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fr-FR" sz="2800" spc="80" dirty="0">
              <a:solidFill>
                <a:srgbClr val="000000"/>
              </a:solidFill>
              <a:latin typeface="Glacial Indifference Bold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F083205-94BB-95B3-4B7D-BEE3FB5C6294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6962734" y="2394543"/>
            <a:ext cx="249555" cy="211957"/>
          </a:xfrm>
          <a:prstGeom prst="curvedConnector3">
            <a:avLst>
              <a:gd name="adj1" fmla="val -47646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ZoneTexte 93">
            <a:extLst>
              <a:ext uri="{FF2B5EF4-FFF2-40B4-BE49-F238E27FC236}">
                <a16:creationId xmlns:a16="http://schemas.microsoft.com/office/drawing/2014/main" id="{A52828BB-AF53-4545-53A8-9C3EAC5D6DDC}"/>
              </a:ext>
            </a:extLst>
          </p:cNvPr>
          <p:cNvSpPr txBox="1"/>
          <p:nvPr/>
        </p:nvSpPr>
        <p:spPr>
          <a:xfrm>
            <a:off x="9368105" y="3925627"/>
            <a:ext cx="9268690" cy="3693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Franklin Gothic Book" panose="020B0503020102020204" pitchFamily="34" charset="0"/>
              </a:rPr>
              <a:t>DEMANDE  FORTE DU CLIENT</a:t>
            </a:r>
          </a:p>
        </p:txBody>
      </p: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6100C1FA-BA13-E511-9C91-8BCDD875F7C8}"/>
              </a:ext>
            </a:extLst>
          </p:cNvPr>
          <p:cNvGrpSpPr/>
          <p:nvPr/>
        </p:nvGrpSpPr>
        <p:grpSpPr>
          <a:xfrm>
            <a:off x="18574294" y="1412285"/>
            <a:ext cx="7557411" cy="8190957"/>
            <a:chOff x="5571294" y="1106952"/>
            <a:chExt cx="7451711" cy="819095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0" name="Rectangle : coins arrondis 69">
              <a:extLst>
                <a:ext uri="{FF2B5EF4-FFF2-40B4-BE49-F238E27FC236}">
                  <a16:creationId xmlns:a16="http://schemas.microsoft.com/office/drawing/2014/main" id="{77535DAA-8B82-393D-7769-8E42FFAE539E}"/>
                </a:ext>
              </a:extLst>
            </p:cNvPr>
            <p:cNvSpPr/>
            <p:nvPr/>
          </p:nvSpPr>
          <p:spPr>
            <a:xfrm>
              <a:off x="5571294" y="1106952"/>
              <a:ext cx="7451711" cy="8190957"/>
            </a:xfrm>
            <a:prstGeom prst="roundRect">
              <a:avLst>
                <a:gd name="adj" fmla="val 28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1" name="Groupe 70">
              <a:extLst>
                <a:ext uri="{FF2B5EF4-FFF2-40B4-BE49-F238E27FC236}">
                  <a16:creationId xmlns:a16="http://schemas.microsoft.com/office/drawing/2014/main" id="{8FDFD712-D4A9-1223-73C5-EE117D4467FA}"/>
                </a:ext>
              </a:extLst>
            </p:cNvPr>
            <p:cNvGrpSpPr/>
            <p:nvPr/>
          </p:nvGrpSpPr>
          <p:grpSpPr>
            <a:xfrm>
              <a:off x="6154821" y="1338311"/>
              <a:ext cx="6868183" cy="7919989"/>
              <a:chOff x="10307814" y="1140942"/>
              <a:chExt cx="6868183" cy="7919989"/>
            </a:xfrm>
            <a:solidFill>
              <a:schemeClr val="bg1"/>
            </a:solidFill>
          </p:grpSpPr>
          <p:sp>
            <p:nvSpPr>
              <p:cNvPr id="72" name="TextBox 6">
                <a:extLst>
                  <a:ext uri="{FF2B5EF4-FFF2-40B4-BE49-F238E27FC236}">
                    <a16:creationId xmlns:a16="http://schemas.microsoft.com/office/drawing/2014/main" id="{BAB72A30-54F3-7D43-3705-19E2D64D1984}"/>
                  </a:ext>
                </a:extLst>
              </p:cNvPr>
              <p:cNvSpPr txBox="1"/>
              <p:nvPr/>
            </p:nvSpPr>
            <p:spPr>
              <a:xfrm>
                <a:off x="10307814" y="1140942"/>
                <a:ext cx="777763" cy="791998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1" action="ppaction://hlinksldjump"/>
                  </a:rPr>
                  <a:t>02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2" action="ppaction://hlinksldjump"/>
                  </a:rPr>
                  <a:t>03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3" action="ppaction://hlinksldjump"/>
                  </a:rPr>
                  <a:t>07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4" action="ppaction://hlinksldjump"/>
                  </a:rPr>
                  <a:t>08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3" action="ppaction://hlinksldjump"/>
                  </a:rPr>
                  <a:t>09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5" action="ppaction://hlinksldjump"/>
                  </a:rPr>
                  <a:t>10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6" action="ppaction://hlinksldjump"/>
                  </a:rPr>
                  <a:t>12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7" action="ppaction://hlinksldjump"/>
                  </a:rPr>
                  <a:t>13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8" action="ppaction://hlinksldjump"/>
                  </a:rPr>
                  <a:t>25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9" action="ppaction://hlinksldjump"/>
                  </a:rPr>
                  <a:t>26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0" action="ppaction://hlinksldjump"/>
                  </a:rPr>
                  <a:t>28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1" action="ppaction://hlinksldjump"/>
                  </a:rPr>
                  <a:t>29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2" action="ppaction://hlinksldjump"/>
                  </a:rPr>
                  <a:t>30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3" action="ppaction://hlinksldjump"/>
                  </a:rPr>
                  <a:t>31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4" action="ppaction://hlinksldjump"/>
                  </a:rPr>
                  <a:t>32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5" action="ppaction://hlinksldjump"/>
                  </a:rPr>
                  <a:t>33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</p:txBody>
          </p:sp>
          <p:sp>
            <p:nvSpPr>
              <p:cNvPr id="73" name="TextBox 7">
                <a:extLst>
                  <a:ext uri="{FF2B5EF4-FFF2-40B4-BE49-F238E27FC236}">
                    <a16:creationId xmlns:a16="http://schemas.microsoft.com/office/drawing/2014/main" id="{1FFDC1B6-AF12-C4E4-DEC7-A7F5514C9C29}"/>
                  </a:ext>
                </a:extLst>
              </p:cNvPr>
              <p:cNvSpPr txBox="1"/>
              <p:nvPr/>
            </p:nvSpPr>
            <p:spPr>
              <a:xfrm>
                <a:off x="11500552" y="1169517"/>
                <a:ext cx="5675445" cy="707555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Plan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Résumé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Cahier des charges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Spécification</a:t>
                </a: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 techniques du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Réalisations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extraits de codes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Jeu d'essai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Veille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sur les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vulnérabilités</a:t>
                </a:r>
                <a:endParaRPr lang="en-US" sz="2749" dirty="0">
                  <a:solidFill>
                    <a:srgbClr val="000000"/>
                  </a:solidFill>
                  <a:latin typeface="Lato Bold Italics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Problèmes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recontrés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solutions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Conclusion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Remerciements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</p:txBody>
          </p:sp>
        </p:grpSp>
      </p:grpSp>
      <p:grpSp>
        <p:nvGrpSpPr>
          <p:cNvPr id="75" name="menu">
            <a:extLst>
              <a:ext uri="{FF2B5EF4-FFF2-40B4-BE49-F238E27FC236}">
                <a16:creationId xmlns:a16="http://schemas.microsoft.com/office/drawing/2014/main" id="{1703BA39-1C8C-05E8-E0B8-C24B7C8A239B}"/>
              </a:ext>
            </a:extLst>
          </p:cNvPr>
          <p:cNvGrpSpPr/>
          <p:nvPr/>
        </p:nvGrpSpPr>
        <p:grpSpPr>
          <a:xfrm rot="16200000">
            <a:off x="3380576" y="9405123"/>
            <a:ext cx="960028" cy="927371"/>
            <a:chOff x="11506200" y="394775"/>
            <a:chExt cx="960028" cy="914400"/>
          </a:xfrm>
        </p:grpSpPr>
        <p:sp>
          <p:nvSpPr>
            <p:cNvPr id="77" name="Rectangle : coins arrondis 76">
              <a:extLst>
                <a:ext uri="{FF2B5EF4-FFF2-40B4-BE49-F238E27FC236}">
                  <a16:creationId xmlns:a16="http://schemas.microsoft.com/office/drawing/2014/main" id="{EE8948EB-3295-3B9D-0442-3F2E967A40C5}"/>
                </a:ext>
              </a:extLst>
            </p:cNvPr>
            <p:cNvSpPr/>
            <p:nvPr/>
          </p:nvSpPr>
          <p:spPr>
            <a:xfrm>
              <a:off x="11506200" y="413401"/>
              <a:ext cx="914400" cy="8306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4" name="Graphique 83" descr="Réseau de tâches">
              <a:extLst>
                <a:ext uri="{FF2B5EF4-FFF2-40B4-BE49-F238E27FC236}">
                  <a16:creationId xmlns:a16="http://schemas.microsoft.com/office/drawing/2014/main" id="{370E2CDE-5D72-79DA-BC97-0502764F4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1551828" y="394775"/>
              <a:ext cx="914400" cy="9144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2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0"/>
                            </p:stCondLst>
                            <p:childTnLst>
                              <p:par>
                                <p:cTn id="1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50"/>
                            </p:stCondLst>
                            <p:childTnLst>
                              <p:par>
                                <p:cTn id="1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750"/>
                            </p:stCondLst>
                            <p:childTnLst>
                              <p:par>
                                <p:cTn id="1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250"/>
                            </p:stCondLst>
                            <p:childTnLst>
                              <p:par>
                                <p:cTn id="1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2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750"/>
                            </p:stCondLst>
                            <p:childTnLst>
                              <p:par>
                                <p:cTn id="20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250"/>
                            </p:stCondLst>
                            <p:childTnLst>
                              <p:par>
                                <p:cTn id="2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" presetClass="entr" presetSubtype="2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50"/>
                            </p:stCondLst>
                            <p:childTnLst>
                              <p:par>
                                <p:cTn id="27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1250"/>
                            </p:stCondLst>
                            <p:childTnLst>
                              <p:par>
                                <p:cTn id="27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1750"/>
                            </p:stCondLst>
                            <p:childTnLst>
                              <p:par>
                                <p:cTn id="28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250"/>
                            </p:stCondLst>
                            <p:childTnLst>
                              <p:par>
                                <p:cTn id="28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 fill="hold"/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" presetClass="entr" presetSubtype="2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500" fill="hold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500" fill="hold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1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2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750"/>
                            </p:stCondLst>
                            <p:childTnLst>
                              <p:par>
                                <p:cTn id="35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6" dur="500" fill="hold"/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7" dur="500" fill="hold"/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250"/>
                            </p:stCondLst>
                            <p:childTnLst>
                              <p:par>
                                <p:cTn id="35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1" dur="500" fill="hold"/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2" dur="500" fill="hold"/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4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7" dur="5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0" dur="500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3" dur="500"/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6" dur="500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9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2" dur="5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5" dur="500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8" dur="500"/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1" dur="500"/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4" dur="500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7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0" dur="500"/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3" dur="500"/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6" dur="500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9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2" dur="500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5" dur="500"/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8" dur="500"/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41328 -0.02222 " pathEditMode="relative" rAng="0" ptsTypes="AA">
                                      <p:cBhvr>
                                        <p:cTn id="44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8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51" grpId="0" build="p" animBg="1"/>
      <p:bldP spid="51" grpId="1" build="allAtOnce" animBg="1"/>
      <p:bldP spid="51" grpId="2" build="allAtOnce" animBg="1"/>
      <p:bldP spid="51" grpId="3" build="allAtOnce" animBg="1"/>
      <p:bldP spid="51" grpId="4" build="allAtOnce" animBg="1"/>
      <p:bldP spid="51" grpId="5" build="allAtOnce" animBg="1"/>
      <p:bldP spid="51" grpId="6" build="allAtOnce" animBg="1"/>
      <p:bldP spid="51" grpId="7" build="allAtOnce" animBg="1"/>
      <p:bldP spid="60" grpId="0" uiExpand="1" build="p" animBg="1"/>
      <p:bldP spid="60" grpId="1" build="allAtOnce" animBg="1"/>
      <p:bldP spid="60" grpId="2" build="allAtOnce" animBg="1"/>
      <p:bldP spid="60" grpId="3" build="allAtOnce" animBg="1"/>
      <p:bldP spid="60" grpId="4" build="allAtOnce" animBg="1"/>
      <p:bldP spid="60" grpId="5" build="allAtOnce" animBg="1"/>
      <p:bldP spid="60" grpId="6" build="allAtOnce" animBg="1"/>
      <p:bldP spid="60" grpId="7" build="allAtOnce" animBg="1"/>
      <p:bldP spid="62" grpId="0" build="p" animBg="1"/>
      <p:bldP spid="62" grpId="1" build="allAtOnce" animBg="1"/>
      <p:bldP spid="62" grpId="2" build="allAtOnce" animBg="1"/>
      <p:bldP spid="62" grpId="3" build="allAtOnce" animBg="1"/>
      <p:bldP spid="62" grpId="4" build="allAtOnce" animBg="1"/>
      <p:bldP spid="62" grpId="5" build="allAtOnce" animBg="1"/>
      <p:bldP spid="62" grpId="6" build="allAtOnce" animBg="1"/>
      <p:bldP spid="62" grpId="7" build="allAtOnce" animBg="1"/>
      <p:bldP spid="63" grpId="0" build="p" animBg="1"/>
      <p:bldP spid="63" grpId="1" build="allAtOnce" animBg="1"/>
      <p:bldP spid="63" grpId="2" build="allAtOnce" animBg="1"/>
      <p:bldP spid="63" grpId="3" build="allAtOnce" animBg="1"/>
      <p:bldP spid="63" grpId="4" build="allAtOnce" animBg="1"/>
      <p:bldP spid="63" grpId="5" build="allAtOnce" animBg="1"/>
      <p:bldP spid="63" grpId="6" build="allAtOnce" animBg="1"/>
      <p:bldP spid="63" grpId="7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>
            <a:extLst>
              <a:ext uri="{FF2B5EF4-FFF2-40B4-BE49-F238E27FC236}">
                <a16:creationId xmlns:a16="http://schemas.microsoft.com/office/drawing/2014/main" id="{CF621D6D-843F-8837-2D35-45CB7F676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792" y="2841296"/>
            <a:ext cx="3555104" cy="23022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A4E02A35-3BF3-BBE2-DA64-6847513460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49" t="6504" r="2017" b="3944"/>
          <a:stretch>
            <a:fillRect/>
          </a:stretch>
        </p:blipFill>
        <p:spPr>
          <a:xfrm>
            <a:off x="11778895" y="6206316"/>
            <a:ext cx="3723565" cy="11976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9C2D884-90F6-9C12-E260-C8BFBC0CFC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736"/>
          <a:stretch/>
        </p:blipFill>
        <p:spPr>
          <a:xfrm>
            <a:off x="-85946" y="1"/>
            <a:ext cx="18459891" cy="10287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527152" y="9525"/>
            <a:ext cx="2718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latin typeface="Playfair Display"/>
              </a:rPr>
              <a:t>10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252707" y="9258300"/>
            <a:ext cx="720422" cy="720419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621" b="-621"/>
              </a:stretch>
            </a:blipFill>
          </p:spPr>
        </p:sp>
      </p:grpSp>
      <p:sp>
        <p:nvSpPr>
          <p:cNvPr id="14" name="TextBox 23">
            <a:extLst>
              <a:ext uri="{FF2B5EF4-FFF2-40B4-BE49-F238E27FC236}">
                <a16:creationId xmlns:a16="http://schemas.microsoft.com/office/drawing/2014/main" id="{04D1BC11-513D-244C-A3D2-9E0B00F213B4}"/>
              </a:ext>
            </a:extLst>
          </p:cNvPr>
          <p:cNvSpPr txBox="1"/>
          <p:nvPr/>
        </p:nvSpPr>
        <p:spPr>
          <a:xfrm>
            <a:off x="612918" y="3771900"/>
            <a:ext cx="13487400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115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00FFFF"/>
                </a:highlight>
                <a:latin typeface="Playfair Display"/>
              </a:rPr>
              <a:t>SPECIFICATIONS TECHNIQUES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0868E638-6452-BC8B-BE8D-3413B27D3241}"/>
              </a:ext>
            </a:extLst>
          </p:cNvPr>
          <p:cNvSpPr txBox="1"/>
          <p:nvPr/>
        </p:nvSpPr>
        <p:spPr>
          <a:xfrm>
            <a:off x="15447162" y="4727"/>
            <a:ext cx="2718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9251" dirty="0">
                <a:solidFill>
                  <a:schemeClr val="bg1"/>
                </a:solidFill>
                <a:latin typeface="Playfair Display"/>
              </a:rPr>
              <a:t>10</a:t>
            </a:r>
          </a:p>
        </p:txBody>
      </p:sp>
      <p:grpSp>
        <p:nvGrpSpPr>
          <p:cNvPr id="36" name="Group 9">
            <a:extLst>
              <a:ext uri="{FF2B5EF4-FFF2-40B4-BE49-F238E27FC236}">
                <a16:creationId xmlns:a16="http://schemas.microsoft.com/office/drawing/2014/main" id="{16D3C401-C916-3181-4132-A2D7A99336BF}"/>
              </a:ext>
            </a:extLst>
          </p:cNvPr>
          <p:cNvGrpSpPr/>
          <p:nvPr/>
        </p:nvGrpSpPr>
        <p:grpSpPr>
          <a:xfrm>
            <a:off x="15633362" y="8437378"/>
            <a:ext cx="2214870" cy="1126255"/>
            <a:chOff x="0" y="0"/>
            <a:chExt cx="2953159" cy="1501673"/>
          </a:xfrm>
        </p:grpSpPr>
        <p:sp>
          <p:nvSpPr>
            <p:cNvPr id="37" name="TextBox 10">
              <a:extLst>
                <a:ext uri="{FF2B5EF4-FFF2-40B4-BE49-F238E27FC236}">
                  <a16:creationId xmlns:a16="http://schemas.microsoft.com/office/drawing/2014/main" id="{DBE44D7A-A3B6-18D0-D7B5-5D304CE1C95C}"/>
                </a:ext>
              </a:extLst>
            </p:cNvPr>
            <p:cNvSpPr txBox="1"/>
            <p:nvPr/>
          </p:nvSpPr>
          <p:spPr>
            <a:xfrm>
              <a:off x="0" y="-19050"/>
              <a:ext cx="736605" cy="155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61">
                  <a:solidFill>
                    <a:srgbClr val="000000"/>
                  </a:solidFill>
                  <a:latin typeface="Roboto Bold"/>
                </a:rPr>
                <a:t>AUTEUR :</a:t>
              </a:r>
            </a:p>
          </p:txBody>
        </p:sp>
        <p:sp>
          <p:nvSpPr>
            <p:cNvPr id="38" name="TextBox 11">
              <a:extLst>
                <a:ext uri="{FF2B5EF4-FFF2-40B4-BE49-F238E27FC236}">
                  <a16:creationId xmlns:a16="http://schemas.microsoft.com/office/drawing/2014/main" id="{4AB4BAAA-3865-FC1C-301B-E2BEA2D6B565}"/>
                </a:ext>
              </a:extLst>
            </p:cNvPr>
            <p:cNvSpPr txBox="1"/>
            <p:nvPr/>
          </p:nvSpPr>
          <p:spPr>
            <a:xfrm>
              <a:off x="2154" y="168902"/>
              <a:ext cx="2951005" cy="954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82"/>
                </a:lnSpc>
              </a:pPr>
              <a:r>
                <a:rPr lang="en-US" sz="2440" spc="48" dirty="0">
                  <a:solidFill>
                    <a:srgbClr val="000000"/>
                  </a:solidFill>
                  <a:latin typeface="Glegoo Bold Italics"/>
                </a:rPr>
                <a:t>Christian Marais</a:t>
              </a:r>
            </a:p>
          </p:txBody>
        </p:sp>
        <p:sp>
          <p:nvSpPr>
            <p:cNvPr id="39" name="TextBox 12">
              <a:extLst>
                <a:ext uri="{FF2B5EF4-FFF2-40B4-BE49-F238E27FC236}">
                  <a16:creationId xmlns:a16="http://schemas.microsoft.com/office/drawing/2014/main" id="{875C2D30-4F04-3919-8ED1-518CFDB8F2B7}"/>
                </a:ext>
              </a:extLst>
            </p:cNvPr>
            <p:cNvSpPr txBox="1"/>
            <p:nvPr/>
          </p:nvSpPr>
          <p:spPr>
            <a:xfrm>
              <a:off x="0" y="1186184"/>
              <a:ext cx="1650137" cy="315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Stagiaire AFPAR </a:t>
              </a:r>
            </a:p>
            <a:p>
              <a:pPr>
                <a:lnSpc>
                  <a:spcPts val="961"/>
                </a:lnSpc>
              </a:pPr>
              <a:r>
                <a:rPr lang="en-US" sz="686" spc="27">
                  <a:solidFill>
                    <a:srgbClr val="000000"/>
                  </a:solidFill>
                  <a:latin typeface="Roboto"/>
                </a:rPr>
                <a:t>DWWM 21-22</a:t>
              </a: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19990A0D-2190-48F1-6163-2786B81AEA60}"/>
              </a:ext>
            </a:extLst>
          </p:cNvPr>
          <p:cNvGrpSpPr/>
          <p:nvPr/>
        </p:nvGrpSpPr>
        <p:grpSpPr>
          <a:xfrm>
            <a:off x="18574294" y="1412285"/>
            <a:ext cx="7557411" cy="8190957"/>
            <a:chOff x="5571294" y="1106952"/>
            <a:chExt cx="7451711" cy="819095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6A1516BC-8F7C-7985-18C1-40E5213E1D3B}"/>
                </a:ext>
              </a:extLst>
            </p:cNvPr>
            <p:cNvSpPr/>
            <p:nvPr/>
          </p:nvSpPr>
          <p:spPr>
            <a:xfrm>
              <a:off x="5571294" y="1106952"/>
              <a:ext cx="7451711" cy="8190957"/>
            </a:xfrm>
            <a:prstGeom prst="roundRect">
              <a:avLst>
                <a:gd name="adj" fmla="val 28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F15033E1-5C39-D25A-5B62-1CF8BFEF65DB}"/>
                </a:ext>
              </a:extLst>
            </p:cNvPr>
            <p:cNvGrpSpPr/>
            <p:nvPr/>
          </p:nvGrpSpPr>
          <p:grpSpPr>
            <a:xfrm>
              <a:off x="6154821" y="1338311"/>
              <a:ext cx="6868183" cy="7919989"/>
              <a:chOff x="10307814" y="1140942"/>
              <a:chExt cx="6868183" cy="7919989"/>
            </a:xfrm>
            <a:solidFill>
              <a:schemeClr val="bg1"/>
            </a:solidFill>
          </p:grpSpPr>
          <p:sp>
            <p:nvSpPr>
              <p:cNvPr id="47" name="TextBox 6">
                <a:extLst>
                  <a:ext uri="{FF2B5EF4-FFF2-40B4-BE49-F238E27FC236}">
                    <a16:creationId xmlns:a16="http://schemas.microsoft.com/office/drawing/2014/main" id="{986B5758-876C-12D3-42A9-D228817F3FB0}"/>
                  </a:ext>
                </a:extLst>
              </p:cNvPr>
              <p:cNvSpPr txBox="1"/>
              <p:nvPr/>
            </p:nvSpPr>
            <p:spPr>
              <a:xfrm>
                <a:off x="10307814" y="1140942"/>
                <a:ext cx="777763" cy="791998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6" action="ppaction://hlinksldjump"/>
                  </a:rPr>
                  <a:t>02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7" action="ppaction://hlinksldjump"/>
                  </a:rPr>
                  <a:t>03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8" action="ppaction://hlinksldjump"/>
                  </a:rPr>
                  <a:t>07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9" action="ppaction://hlinksldjump"/>
                  </a:rPr>
                  <a:t>08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8" action="ppaction://hlinksldjump"/>
                  </a:rPr>
                  <a:t>09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0" action="ppaction://hlinksldjump"/>
                  </a:rPr>
                  <a:t>10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1" action="ppaction://hlinksldjump"/>
                  </a:rPr>
                  <a:t>12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2" action="ppaction://hlinksldjump"/>
                  </a:rPr>
                  <a:t>13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3" action="ppaction://hlinksldjump"/>
                  </a:rPr>
                  <a:t>25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4" action="ppaction://hlinksldjump"/>
                  </a:rPr>
                  <a:t>26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5" action="ppaction://hlinksldjump"/>
                  </a:rPr>
                  <a:t>28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6" action="ppaction://hlinksldjump"/>
                  </a:rPr>
                  <a:t>29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</a:rPr>
                  <a:t>-</a:t>
                </a: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7" action="ppaction://hlinksldjump"/>
                  </a:rPr>
                  <a:t>30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8" action="ppaction://hlinksldjump"/>
                  </a:rPr>
                  <a:t>31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19" action="ppaction://hlinksldjump"/>
                  </a:rPr>
                  <a:t>32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r>
                  <a:rPr lang="en-US" sz="2273" dirty="0">
                    <a:solidFill>
                      <a:srgbClr val="000000"/>
                    </a:solidFill>
                    <a:latin typeface="Lato Bold"/>
                    <a:hlinkClick r:id="rId20" action="ppaction://hlinksldjump"/>
                  </a:rPr>
                  <a:t>33</a:t>
                </a: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  <a:p>
                <a:pPr algn="r">
                  <a:lnSpc>
                    <a:spcPts val="5684"/>
                  </a:lnSpc>
                </a:pPr>
                <a:endParaRPr lang="en-US" sz="2273" dirty="0">
                  <a:solidFill>
                    <a:srgbClr val="000000"/>
                  </a:solidFill>
                  <a:latin typeface="Lato Bold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4D976CD7-50F5-CF40-2CFD-9AE534DBFD5C}"/>
                  </a:ext>
                </a:extLst>
              </p:cNvPr>
              <p:cNvSpPr txBox="1"/>
              <p:nvPr/>
            </p:nvSpPr>
            <p:spPr>
              <a:xfrm>
                <a:off x="11500552" y="1169517"/>
                <a:ext cx="5675445" cy="707555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Plan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Résumé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Cahier des charges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Spécification</a:t>
                </a: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 techniques du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projet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Réalisations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extraits de codes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Jeu d'essai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Veille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sur les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vulnérabilités</a:t>
                </a:r>
                <a:endParaRPr lang="en-US" sz="2749" dirty="0">
                  <a:solidFill>
                    <a:srgbClr val="000000"/>
                  </a:solidFill>
                  <a:latin typeface="Lato Bold Italics"/>
                </a:endParaRP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Problèmes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</a:t>
                </a:r>
                <a:r>
                  <a:rPr lang="en-US" sz="2749" dirty="0" err="1">
                    <a:solidFill>
                      <a:srgbClr val="000000"/>
                    </a:solidFill>
                    <a:latin typeface="Lato Bold Italics"/>
                  </a:rPr>
                  <a:t>recontrés</a:t>
                </a:r>
                <a:r>
                  <a:rPr lang="en-US" sz="2749" dirty="0">
                    <a:solidFill>
                      <a:srgbClr val="000000"/>
                    </a:solidFill>
                    <a:latin typeface="Lato Bold Italics"/>
                  </a:rPr>
                  <a:t> et solutions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>
                    <a:solidFill>
                      <a:srgbClr val="000000"/>
                    </a:solidFill>
                    <a:latin typeface="Lato Bold"/>
                  </a:rPr>
                  <a:t>Conclusion</a:t>
                </a:r>
              </a:p>
              <a:p>
                <a:pPr>
                  <a:lnSpc>
                    <a:spcPts val="5636"/>
                  </a:lnSpc>
                </a:pPr>
                <a:r>
                  <a:rPr lang="en-US" sz="2749" dirty="0" err="1">
                    <a:solidFill>
                      <a:srgbClr val="000000"/>
                    </a:solidFill>
                    <a:latin typeface="Lato Bold"/>
                  </a:rPr>
                  <a:t>Remerciements</a:t>
                </a:r>
                <a:endParaRPr lang="en-US" sz="2749" dirty="0">
                  <a:solidFill>
                    <a:srgbClr val="000000"/>
                  </a:solidFill>
                  <a:latin typeface="Lato Bold"/>
                </a:endParaRPr>
              </a:p>
            </p:txBody>
          </p:sp>
        </p:grpSp>
      </p:grpSp>
      <p:grpSp>
        <p:nvGrpSpPr>
          <p:cNvPr id="49" name="menu">
            <a:extLst>
              <a:ext uri="{FF2B5EF4-FFF2-40B4-BE49-F238E27FC236}">
                <a16:creationId xmlns:a16="http://schemas.microsoft.com/office/drawing/2014/main" id="{F27486F0-C6A6-CE37-A84B-CB9D78DE43A4}"/>
              </a:ext>
            </a:extLst>
          </p:cNvPr>
          <p:cNvGrpSpPr/>
          <p:nvPr/>
        </p:nvGrpSpPr>
        <p:grpSpPr>
          <a:xfrm rot="16200000">
            <a:off x="3380576" y="9405123"/>
            <a:ext cx="960028" cy="927371"/>
            <a:chOff x="11506200" y="394775"/>
            <a:chExt cx="960028" cy="914400"/>
          </a:xfrm>
        </p:grpSpPr>
        <p:sp>
          <p:nvSpPr>
            <p:cNvPr id="50" name="Rectangle : coins arrondis 49">
              <a:extLst>
                <a:ext uri="{FF2B5EF4-FFF2-40B4-BE49-F238E27FC236}">
                  <a16:creationId xmlns:a16="http://schemas.microsoft.com/office/drawing/2014/main" id="{3A498D2F-511F-88DE-D104-9799D81FB0A0}"/>
                </a:ext>
              </a:extLst>
            </p:cNvPr>
            <p:cNvSpPr/>
            <p:nvPr/>
          </p:nvSpPr>
          <p:spPr>
            <a:xfrm>
              <a:off x="11506200" y="413401"/>
              <a:ext cx="914400" cy="8306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1" name="Graphique 50" descr="Réseau de tâches">
              <a:extLst>
                <a:ext uri="{FF2B5EF4-FFF2-40B4-BE49-F238E27FC236}">
                  <a16:creationId xmlns:a16="http://schemas.microsoft.com/office/drawing/2014/main" id="{C5B559C7-BDE1-CE88-1605-1DEEF4946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1551828" y="39477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17911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41328 -0.0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8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34" row="1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7893AB9-3ACF-41C9-BBED-4FF66985EA15}">
  <we:reference id="wa104379997" version="2.0.0.0" store="fr-F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2472</Words>
  <Application>Microsoft Office PowerPoint</Application>
  <PresentationFormat>Personnalisé</PresentationFormat>
  <Paragraphs>1055</Paragraphs>
  <Slides>39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21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61" baseType="lpstr">
      <vt:lpstr>Playfair Display Black</vt:lpstr>
      <vt:lpstr>Playfair Display</vt:lpstr>
      <vt:lpstr>Franklin Gothic Demi</vt:lpstr>
      <vt:lpstr>Wingdings</vt:lpstr>
      <vt:lpstr>Exo</vt:lpstr>
      <vt:lpstr>Playfair Display Bold</vt:lpstr>
      <vt:lpstr>Franklin Gothic Book</vt:lpstr>
      <vt:lpstr>Roboto</vt:lpstr>
      <vt:lpstr>Oswald Medium</vt:lpstr>
      <vt:lpstr>Glegoo Bold Italics</vt:lpstr>
      <vt:lpstr>Lato Bold Italics</vt:lpstr>
      <vt:lpstr>Glacial Indifference</vt:lpstr>
      <vt:lpstr>Source Code Pro Light</vt:lpstr>
      <vt:lpstr>Arial</vt:lpstr>
      <vt:lpstr>Glacial Indifference Bold</vt:lpstr>
      <vt:lpstr>Calibri</vt:lpstr>
      <vt:lpstr>Comfortaa</vt:lpstr>
      <vt:lpstr>Berlin Sans FB</vt:lpstr>
      <vt:lpstr>Arial Black</vt:lpstr>
      <vt:lpstr>Roboto Bold</vt:lpstr>
      <vt:lpstr>Lato 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</dc:title>
  <dc:creator>christian Marais</dc:creator>
  <cp:lastModifiedBy>christian .</cp:lastModifiedBy>
  <cp:revision>93</cp:revision>
  <dcterms:created xsi:type="dcterms:W3CDTF">2006-08-16T00:00:00Z</dcterms:created>
  <dcterms:modified xsi:type="dcterms:W3CDTF">2023-03-20T18:53:56Z</dcterms:modified>
  <dc:identifier>DAE_agW4qjY</dc:identifier>
  <cp:contentStatus/>
</cp:coreProperties>
</file>